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93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0" r:id="rId16"/>
    <p:sldId id="269" r:id="rId17"/>
    <p:sldId id="271" r:id="rId18"/>
    <p:sldId id="28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2" r:id="rId29"/>
    <p:sldId id="283" r:id="rId30"/>
    <p:sldId id="285" r:id="rId31"/>
    <p:sldId id="287" r:id="rId32"/>
    <p:sldId id="288" r:id="rId33"/>
    <p:sldId id="289" r:id="rId34"/>
    <p:sldId id="290" r:id="rId35"/>
    <p:sldId id="291" r:id="rId36"/>
    <p:sldId id="292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13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19FCB8-BD4F-2440-094C-5E09767800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0F7BD12-3963-1566-0F4A-52619FE54D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95D9FC-443F-F3A3-BED4-63DF55117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6159-C401-485C-946B-92C0BA9B9E8E}" type="datetimeFigureOut">
              <a:rPr lang="en-CA" smtClean="0"/>
              <a:t>2023-03-08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902733-0985-DAD1-F86A-B9AE94133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17409D-6096-1A7B-0EB6-029237E27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90B1-4527-4AAC-9F23-2E40C37072A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6443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B403F9-76B2-3C35-64CF-1EFC449EA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2CB2B37-E041-4832-8918-08AF01C75A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528208-EEAC-5F08-641F-5B082CA8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6159-C401-485C-946B-92C0BA9B9E8E}" type="datetimeFigureOut">
              <a:rPr lang="en-CA" smtClean="0"/>
              <a:t>2023-03-08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0F8DB2-A5B3-A147-3D16-B9FD4FD14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084D9B-9830-FD79-71C6-A1E0F90BE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90B1-4527-4AAC-9F23-2E40C37072A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18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7EC1BE3-D54B-B819-EBBF-AF9F47CB6D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BF21049-1526-D700-4B8A-4BD6F4BDEF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4C8F1F-C29E-B15C-B249-BB242A689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6159-C401-485C-946B-92C0BA9B9E8E}" type="datetimeFigureOut">
              <a:rPr lang="en-CA" smtClean="0"/>
              <a:t>2023-03-08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3C3615B-F225-9ECB-91C3-CF5CAF20A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3B6D45-0EFA-BB79-D5A0-6777889A3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90B1-4527-4AAC-9F23-2E40C37072A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6386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83B6CA-A8BB-C914-DDF7-C488DEB17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3CCF45-F160-56A6-59B2-26A630546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588EF5-D9A0-20FC-5A72-E371F200C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6159-C401-485C-946B-92C0BA9B9E8E}" type="datetimeFigureOut">
              <a:rPr lang="en-CA" smtClean="0"/>
              <a:t>2023-03-08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7E96D7-E7DF-768E-C64F-3FC2EEAC6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DE7003-2A00-704E-61B3-0DA1B62A4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90B1-4527-4AAC-9F23-2E40C37072A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1715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4D0194-EE59-8A0C-FD18-DF288D905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B990427-34B0-80A6-ABB7-0E616D190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54819D-7FC9-4025-829B-5DBB87730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6159-C401-485C-946B-92C0BA9B9E8E}" type="datetimeFigureOut">
              <a:rPr lang="en-CA" smtClean="0"/>
              <a:t>2023-03-08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7E3892-F013-DCAC-DABB-22E13FD25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6E27C1-9E77-22F8-5BB4-82CDFFFCF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90B1-4527-4AAC-9F23-2E40C37072A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3050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F3201E-6CC4-0FD7-F4F6-6F7AD372C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5EB1E1-3618-61EF-A7EB-1180F61E15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B1DF076-1B4D-3990-2631-F6A79825C3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ED1D97C-D255-0614-BE1F-3C703FC17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6159-C401-485C-946B-92C0BA9B9E8E}" type="datetimeFigureOut">
              <a:rPr lang="en-CA" smtClean="0"/>
              <a:t>2023-03-08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8BD3A80-19C7-F7F5-7879-5B9D6C0F6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13DB96F-B339-285A-5283-874F7F7BD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90B1-4527-4AAC-9F23-2E40C37072A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6081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C41AD5-0F01-1A53-F194-C95EBF84F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341B770-5469-C5D2-1B46-60010752F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A9C822A-08AB-DA94-405E-626E53E7C5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C6CFA6A-1A6F-BF1E-360F-B9A4D78F6B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9A4E276-2ACA-F9AF-84AA-AACA479A52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0A38C76-BCBE-509A-799A-69CE723D9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6159-C401-485C-946B-92C0BA9B9E8E}" type="datetimeFigureOut">
              <a:rPr lang="en-CA" smtClean="0"/>
              <a:t>2023-03-08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896D66E-D1B2-340F-904A-CFB288EF2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3C20FBA-A8EB-57FA-381C-37FBD0DEF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90B1-4527-4AAC-9F23-2E40C37072A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5695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616063-AC6A-530E-969D-C3FEA424C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1067A50-4D88-A5ED-E848-F0E9329A6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6159-C401-485C-946B-92C0BA9B9E8E}" type="datetimeFigureOut">
              <a:rPr lang="en-CA" smtClean="0"/>
              <a:t>2023-03-08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74D8A7A-FEF9-316D-CA5F-B49E8BD7C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ABA88F8-B519-B9C6-9795-6429F1626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90B1-4527-4AAC-9F23-2E40C37072A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5645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03FC970-B678-BAB7-3557-F35A92C63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6159-C401-485C-946B-92C0BA9B9E8E}" type="datetimeFigureOut">
              <a:rPr lang="en-CA" smtClean="0"/>
              <a:t>2023-03-08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F281DEC-2B28-9721-FDD8-F0FE752B7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D1AD96E-988E-2854-0E8D-7630CD1FE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90B1-4527-4AAC-9F23-2E40C37072A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5814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BB42AC-5449-1E8A-4FDB-ED2501D5F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33FAED-3682-32F4-819A-7F6216BBD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747DD9-34E2-F831-8EB5-DA9AF5ED5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184B2F3-AEF1-953F-FF88-B41DB3F24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6159-C401-485C-946B-92C0BA9B9E8E}" type="datetimeFigureOut">
              <a:rPr lang="en-CA" smtClean="0"/>
              <a:t>2023-03-08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5B4C4C9-862C-1C37-4266-FE619129D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0A0D87E-21AB-D5AE-A7AD-53FA70629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90B1-4527-4AAC-9F23-2E40C37072A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6671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D10C7E-4A6A-939C-ED08-9545D96CD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0C6C3B4-8CB9-CD43-FDB7-16EA738662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9C66859-E317-BBDE-76CA-393D1D0EE4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163B1A4-8E9B-B5DD-F958-18FA19CEB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6159-C401-485C-946B-92C0BA9B9E8E}" type="datetimeFigureOut">
              <a:rPr lang="en-CA" smtClean="0"/>
              <a:t>2023-03-08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27C33E5-9F02-80DF-7349-343BFCF99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5877AB-5212-EB21-1C9B-38B1FC0B6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90B1-4527-4AAC-9F23-2E40C37072A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5897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0B7BD9E-F197-A9CE-B4D6-BEBA9E7C1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FA92788-9F31-AF07-59F8-DE258B153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A564CE-50AC-D6CE-2076-621EBA606B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26159-C401-485C-946B-92C0BA9B9E8E}" type="datetimeFigureOut">
              <a:rPr lang="en-CA" smtClean="0"/>
              <a:t>2023-03-08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197631-88B3-4728-D197-DD04E34B2D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9207C7-AF57-3994-CB9C-E40EC052B5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190B1-4527-4AAC-9F23-2E40C37072A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7964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Gavelin.farms@yourlink.ca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C1DD1A8A-57D5-4A81-AD04-532B043C56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een shoots sprouting from the earth">
            <a:extLst>
              <a:ext uri="{FF2B5EF4-FFF2-40B4-BE49-F238E27FC236}">
                <a16:creationId xmlns:a16="http://schemas.microsoft.com/office/drawing/2014/main" xmlns="" id="{CF5CB9A2-5E45-C3A0-778B-CCDF6EB93F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07891EC-4501-44ED-A8C8-B11B6DB767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7930D5-40F1-8C0C-F0FE-CB8DA37611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CA" sz="5200">
                <a:solidFill>
                  <a:srgbClr val="FFFFFF"/>
                </a:solidFill>
              </a:rPr>
              <a:t>Successfully Integrating Cover Crops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725D533-7109-AA84-78B2-FC4F1552BD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CA">
                <a:solidFill>
                  <a:srgbClr val="FFFFFF"/>
                </a:solidFill>
              </a:rPr>
              <a:t>Presented by Calvin Gavelin</a:t>
            </a:r>
          </a:p>
        </p:txBody>
      </p:sp>
    </p:spTree>
    <p:extLst>
      <p:ext uri="{BB962C8B-B14F-4D97-AF65-F5344CB8AC3E}">
        <p14:creationId xmlns:p14="http://schemas.microsoft.com/office/powerpoint/2010/main" val="101467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grass, outdoor, sky, field&#10;&#10;Description automatically generated">
            <a:extLst>
              <a:ext uri="{FF2B5EF4-FFF2-40B4-BE49-F238E27FC236}">
                <a16:creationId xmlns:a16="http://schemas.microsoft.com/office/drawing/2014/main" xmlns="" id="{065BC5E3-799E-F57A-77C7-D83D305760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97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sitting in a field&#10;&#10;Description automatically generated with medium confidence">
            <a:extLst>
              <a:ext uri="{FF2B5EF4-FFF2-40B4-BE49-F238E27FC236}">
                <a16:creationId xmlns:a16="http://schemas.microsoft.com/office/drawing/2014/main" xmlns="" id="{9DCF91A9-BEBB-C9B2-0C0B-A955B0F321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grass, outdoor, sky, field&#10;&#10;Description automatically generated">
            <a:extLst>
              <a:ext uri="{FF2B5EF4-FFF2-40B4-BE49-F238E27FC236}">
                <a16:creationId xmlns:a16="http://schemas.microsoft.com/office/drawing/2014/main" xmlns="" id="{D78C1BBD-A0B3-EDA9-E897-3CECF86778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2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field of green plants&#10;&#10;Description automatically generated with low confidence">
            <a:extLst>
              <a:ext uri="{FF2B5EF4-FFF2-40B4-BE49-F238E27FC236}">
                <a16:creationId xmlns:a16="http://schemas.microsoft.com/office/drawing/2014/main" xmlns="" id="{E10B0650-FC71-A2E6-23A4-32D4F2D6F5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11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some plants&#10;&#10;Description automatically generated with medium confidence">
            <a:extLst>
              <a:ext uri="{FF2B5EF4-FFF2-40B4-BE49-F238E27FC236}">
                <a16:creationId xmlns:a16="http://schemas.microsoft.com/office/drawing/2014/main" xmlns="" id="{BEEF9668-0B2C-0584-B4BC-A82765DD5E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37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vegetables on a table&#10;&#10;Description automatically generated with low confidence">
            <a:extLst>
              <a:ext uri="{FF2B5EF4-FFF2-40B4-BE49-F238E27FC236}">
                <a16:creationId xmlns:a16="http://schemas.microsoft.com/office/drawing/2014/main" xmlns="" id="{571CDEC2-F855-B462-97AB-ABF132BADCE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02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outdoor, sky, grass, field&#10;&#10;Description automatically generated">
            <a:extLst>
              <a:ext uri="{FF2B5EF4-FFF2-40B4-BE49-F238E27FC236}">
                <a16:creationId xmlns:a16="http://schemas.microsoft.com/office/drawing/2014/main" xmlns="" id="{E8E4ADEC-CBA6-0180-9C00-597567C160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46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green, outdoor, outdoor object, farm machine&#10;&#10;Description automatically generated">
            <a:extLst>
              <a:ext uri="{FF2B5EF4-FFF2-40B4-BE49-F238E27FC236}">
                <a16:creationId xmlns:a16="http://schemas.microsoft.com/office/drawing/2014/main" xmlns="" id="{4272A63D-E9FB-59C6-4237-DD85AA06A3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22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cows in a field&#10;&#10;Description automatically generated with medium confidence">
            <a:extLst>
              <a:ext uri="{FF2B5EF4-FFF2-40B4-BE49-F238E27FC236}">
                <a16:creationId xmlns:a16="http://schemas.microsoft.com/office/drawing/2014/main" xmlns="" id="{245B2BBC-DECB-C1CB-56A5-22968967DD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70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hay, grass, dry, pile&#10;&#10;Description automatically generated">
            <a:extLst>
              <a:ext uri="{FF2B5EF4-FFF2-40B4-BE49-F238E27FC236}">
                <a16:creationId xmlns:a16="http://schemas.microsoft.com/office/drawing/2014/main" xmlns="" id="{703A1C39-73CD-DBC8-D548-17858DEF7B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7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Saskatchewan map">
            <a:extLst>
              <a:ext uri="{FF2B5EF4-FFF2-40B4-BE49-F238E27FC236}">
                <a16:creationId xmlns:a16="http://schemas.microsoft.com/office/drawing/2014/main" xmlns="" id="{1467BC34-FF12-D5AF-A06B-AA2FE75026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941"/>
          <a:stretch/>
        </p:blipFill>
        <p:spPr bwMode="auto">
          <a:xfrm>
            <a:off x="3393972" y="166254"/>
            <a:ext cx="5819602" cy="676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82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herd of cattle in a field&#10;&#10;Description automatically generated with medium confidence">
            <a:extLst>
              <a:ext uri="{FF2B5EF4-FFF2-40B4-BE49-F238E27FC236}">
                <a16:creationId xmlns:a16="http://schemas.microsoft.com/office/drawing/2014/main" xmlns="" id="{20D12E4C-20B7-9862-4091-016736D31E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4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grass, sky, outdoor, plant&#10;&#10;Description automatically generated">
            <a:extLst>
              <a:ext uri="{FF2B5EF4-FFF2-40B4-BE49-F238E27FC236}">
                <a16:creationId xmlns:a16="http://schemas.microsoft.com/office/drawing/2014/main" xmlns="" id="{BABD2A70-CE6D-D389-F30E-B2E2172254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98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sky, outdoor, grass, field&#10;&#10;Description automatically generated">
            <a:extLst>
              <a:ext uri="{FF2B5EF4-FFF2-40B4-BE49-F238E27FC236}">
                <a16:creationId xmlns:a16="http://schemas.microsoft.com/office/drawing/2014/main" xmlns="" id="{27C821D5-8C31-9321-FAE1-E4B6F67620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97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grass, outdoor, ground, field&#10;&#10;Description automatically generated">
            <a:extLst>
              <a:ext uri="{FF2B5EF4-FFF2-40B4-BE49-F238E27FC236}">
                <a16:creationId xmlns:a16="http://schemas.microsoft.com/office/drawing/2014/main" xmlns="" id="{130CF284-1FEB-135C-E73B-17A561FE5D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6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herd of cattle grazing in a field&#10;&#10;Description automatically generated with medium confidence">
            <a:extLst>
              <a:ext uri="{FF2B5EF4-FFF2-40B4-BE49-F238E27FC236}">
                <a16:creationId xmlns:a16="http://schemas.microsoft.com/office/drawing/2014/main" xmlns="" id="{AAD8FBE3-86AB-5B85-356A-E5892C17CC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57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grass, sky, outdoor, field&#10;&#10;Description automatically generated">
            <a:extLst>
              <a:ext uri="{FF2B5EF4-FFF2-40B4-BE49-F238E27FC236}">
                <a16:creationId xmlns:a16="http://schemas.microsoft.com/office/drawing/2014/main" xmlns="" id="{DCBD9D68-33A2-60BD-29B6-C986C43CCF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21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horse in a field&#10;&#10;Description automatically generated with low confidence">
            <a:extLst>
              <a:ext uri="{FF2B5EF4-FFF2-40B4-BE49-F238E27FC236}">
                <a16:creationId xmlns:a16="http://schemas.microsoft.com/office/drawing/2014/main" xmlns="" id="{5B3D8DC2-F348-4801-3954-D0CA5F1D4F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17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hild standing in a field of grass&#10;&#10;Description automatically generated with low confidence">
            <a:extLst>
              <a:ext uri="{FF2B5EF4-FFF2-40B4-BE49-F238E27FC236}">
                <a16:creationId xmlns:a16="http://schemas.microsoft.com/office/drawing/2014/main" xmlns="" id="{7F821962-DB69-5C31-F597-66CA90125B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04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cows grazing in a field&#10;&#10;Description automatically generated with medium confidence">
            <a:extLst>
              <a:ext uri="{FF2B5EF4-FFF2-40B4-BE49-F238E27FC236}">
                <a16:creationId xmlns:a16="http://schemas.microsoft.com/office/drawing/2014/main" xmlns="" id="{AE5E7F87-6EEA-DF51-8C46-DDFEDF057E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77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ose-up of grass in a field&#10;&#10;Description automatically generated with medium confidence">
            <a:extLst>
              <a:ext uri="{FF2B5EF4-FFF2-40B4-BE49-F238E27FC236}">
                <a16:creationId xmlns:a16="http://schemas.microsoft.com/office/drawing/2014/main" xmlns="" id="{57188FDC-C58E-BE89-D6EB-B398C6FAF84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151" y="0"/>
            <a:ext cx="3855697" cy="6858000"/>
          </a:xfrm>
          <a:prstGeom prst="rect">
            <a:avLst/>
          </a:prstGeom>
        </p:spPr>
      </p:pic>
      <p:pic>
        <p:nvPicPr>
          <p:cNvPr id="4" name="Picture 3" descr="A person standing in a field of tall grass&#10;&#10;Description automatically generated with medium confidence">
            <a:extLst>
              <a:ext uri="{FF2B5EF4-FFF2-40B4-BE49-F238E27FC236}">
                <a16:creationId xmlns:a16="http://schemas.microsoft.com/office/drawing/2014/main" xmlns="" id="{C0CE7097-1793-E113-5EC5-56F7661193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3462" y="0"/>
            <a:ext cx="30884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28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78" descr="A picture containing grass, sky, outdoor, field&#10;&#10;Description automatically generated">
            <a:extLst>
              <a:ext uri="{FF2B5EF4-FFF2-40B4-BE49-F238E27FC236}">
                <a16:creationId xmlns:a16="http://schemas.microsoft.com/office/drawing/2014/main" xmlns="" id="{61BB4621-8C12-0C57-C571-26FF733A48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29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lant, grass, vegetable&#10;&#10;Description automatically generated">
            <a:extLst>
              <a:ext uri="{FF2B5EF4-FFF2-40B4-BE49-F238E27FC236}">
                <a16:creationId xmlns:a16="http://schemas.microsoft.com/office/drawing/2014/main" xmlns="" id="{82F2DE00-36F0-74CE-40D0-54C0888A0B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7112" y="76200"/>
            <a:ext cx="3088476" cy="6858000"/>
          </a:xfrm>
          <a:prstGeom prst="rect">
            <a:avLst/>
          </a:prstGeom>
        </p:spPr>
      </p:pic>
      <p:pic>
        <p:nvPicPr>
          <p:cNvPr id="4" name="Picture 3" descr="A picture containing grass, plant, outdoor, tall&#10;&#10;Description automatically generated">
            <a:extLst>
              <a:ext uri="{FF2B5EF4-FFF2-40B4-BE49-F238E27FC236}">
                <a16:creationId xmlns:a16="http://schemas.microsoft.com/office/drawing/2014/main" xmlns="" id="{EF3BE26D-0C65-4FD5-159E-376FCFBFD1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3487" y="0"/>
            <a:ext cx="30884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9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field of green plants&#10;&#10;Description automatically generated with low confidence">
            <a:extLst>
              <a:ext uri="{FF2B5EF4-FFF2-40B4-BE49-F238E27FC236}">
                <a16:creationId xmlns:a16="http://schemas.microsoft.com/office/drawing/2014/main" xmlns="" id="{F4025BE1-7656-7DA7-50AE-C2D2F96F67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29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plant, grass&#10;&#10;Description automatically generated">
            <a:extLst>
              <a:ext uri="{FF2B5EF4-FFF2-40B4-BE49-F238E27FC236}">
                <a16:creationId xmlns:a16="http://schemas.microsoft.com/office/drawing/2014/main" xmlns="" id="{89D3580F-A0CB-D17A-E80A-A628DF4315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84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Close up of grass&#10;&#10;Description automatically generated with medium confidence">
            <a:extLst>
              <a:ext uri="{FF2B5EF4-FFF2-40B4-BE49-F238E27FC236}">
                <a16:creationId xmlns:a16="http://schemas.microsoft.com/office/drawing/2014/main" xmlns="" id="{A00EA56B-9CD4-E1EF-AFC3-4F1FE14CF1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71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some plants&#10;&#10;Description automatically generated with medium confidence">
            <a:extLst>
              <a:ext uri="{FF2B5EF4-FFF2-40B4-BE49-F238E27FC236}">
                <a16:creationId xmlns:a16="http://schemas.microsoft.com/office/drawing/2014/main" xmlns="" id="{AC545B84-BB9D-E6C3-2110-35EE8202BF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1762" y="0"/>
            <a:ext cx="30884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85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grass, outdoor, sky, field&#10;&#10;Description automatically generated">
            <a:extLst>
              <a:ext uri="{FF2B5EF4-FFF2-40B4-BE49-F238E27FC236}">
                <a16:creationId xmlns:a16="http://schemas.microsoft.com/office/drawing/2014/main" xmlns="" id="{1B309A07-EF8F-5408-C84D-4063D1104D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32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grass, outdoor, tree&#10;&#10;Description automatically generated">
            <a:extLst>
              <a:ext uri="{FF2B5EF4-FFF2-40B4-BE49-F238E27FC236}">
                <a16:creationId xmlns:a16="http://schemas.microsoft.com/office/drawing/2014/main" xmlns="" id="{6824F500-2E49-5590-7F31-F6B6081771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5962" y="0"/>
            <a:ext cx="8220075" cy="68740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E1064D6-1249-3E69-5FDE-D20ACBEEC844}"/>
              </a:ext>
            </a:extLst>
          </p:cNvPr>
          <p:cNvSpPr txBox="1"/>
          <p:nvPr/>
        </p:nvSpPr>
        <p:spPr>
          <a:xfrm>
            <a:off x="2417686" y="3766973"/>
            <a:ext cx="668192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32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Calvin </a:t>
            </a:r>
            <a:r>
              <a:rPr lang="en-CA" sz="3200" b="1" dirty="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Gavelin</a:t>
            </a:r>
            <a:endParaRPr lang="en-CA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CA" sz="32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306 478 7748</a:t>
            </a:r>
            <a:endParaRPr lang="en-CA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CA" sz="3200" b="1" u="sng" dirty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</a:t>
            </a:r>
            <a:r>
              <a:rPr lang="en-CA" sz="3200" b="1" u="sng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avelin.farms@yourlink.ca</a:t>
            </a:r>
            <a:r>
              <a:rPr lang="en-CA" sz="32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 </a:t>
            </a:r>
            <a:endParaRPr lang="en-CA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87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stone&#10;&#10;Description automatically generated">
            <a:extLst>
              <a:ext uri="{FF2B5EF4-FFF2-40B4-BE49-F238E27FC236}">
                <a16:creationId xmlns:a16="http://schemas.microsoft.com/office/drawing/2014/main" xmlns="" id="{2CD0EB19-4A59-E352-CA8C-0B0660368D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67641" y="-2666359"/>
            <a:ext cx="6856718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91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6B9AD5E-2B91-3B83-F6A5-5C3272E52B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67641" y="-2666359"/>
            <a:ext cx="6856718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80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animals stand in a snowy field&#10;&#10;Description automatically generated with medium confidence">
            <a:extLst>
              <a:ext uri="{FF2B5EF4-FFF2-40B4-BE49-F238E27FC236}">
                <a16:creationId xmlns:a16="http://schemas.microsoft.com/office/drawing/2014/main" xmlns="" id="{52A220F7-4D24-8F1F-A576-BCADF34AF2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91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grass, outdoor, sky, field&#10;&#10;Description automatically generated">
            <a:extLst>
              <a:ext uri="{FF2B5EF4-FFF2-40B4-BE49-F238E27FC236}">
                <a16:creationId xmlns:a16="http://schemas.microsoft.com/office/drawing/2014/main" xmlns="" id="{31A56EE6-AC3D-5212-177E-20C957C13A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3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grass, outdoor, sky, nature&#10;&#10;Description automatically generated">
            <a:extLst>
              <a:ext uri="{FF2B5EF4-FFF2-40B4-BE49-F238E27FC236}">
                <a16:creationId xmlns:a16="http://schemas.microsoft.com/office/drawing/2014/main" xmlns="" id="{87DB4E63-1661-7FC0-77F3-8AF5221414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4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herd of cows in a field&#10;&#10;Description automatically generated with medium confidence">
            <a:extLst>
              <a:ext uri="{FF2B5EF4-FFF2-40B4-BE49-F238E27FC236}">
                <a16:creationId xmlns:a16="http://schemas.microsoft.com/office/drawing/2014/main" xmlns="" id="{CE25B386-2A97-B3F8-D370-129707C20E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69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9</Words>
  <Application>Microsoft Office PowerPoint</Application>
  <PresentationFormat>Widescreen</PresentationFormat>
  <Paragraphs>5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Verdana</vt:lpstr>
      <vt:lpstr>Office Theme</vt:lpstr>
      <vt:lpstr>Successfully Integrating Cover Crops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 Flis</dc:creator>
  <cp:lastModifiedBy>Jason Neal</cp:lastModifiedBy>
  <cp:revision>10</cp:revision>
  <dcterms:created xsi:type="dcterms:W3CDTF">2022-11-23T23:18:17Z</dcterms:created>
  <dcterms:modified xsi:type="dcterms:W3CDTF">2023-03-08T23:36:38Z</dcterms:modified>
</cp:coreProperties>
</file>