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2"/>
  </p:notesMasterIdLst>
  <p:handoutMasterIdLst>
    <p:handoutMasterId r:id="rId83"/>
  </p:handoutMasterIdLst>
  <p:sldIdLst>
    <p:sldId id="283" r:id="rId2"/>
    <p:sldId id="810" r:id="rId3"/>
    <p:sldId id="410" r:id="rId4"/>
    <p:sldId id="412" r:id="rId5"/>
    <p:sldId id="294" r:id="rId6"/>
    <p:sldId id="295" r:id="rId7"/>
    <p:sldId id="298" r:id="rId8"/>
    <p:sldId id="499" r:id="rId9"/>
    <p:sldId id="372" r:id="rId10"/>
    <p:sldId id="498" r:id="rId11"/>
    <p:sldId id="415" r:id="rId12"/>
    <p:sldId id="299" r:id="rId13"/>
    <p:sldId id="305" r:id="rId14"/>
    <p:sldId id="355" r:id="rId15"/>
    <p:sldId id="312" r:id="rId16"/>
    <p:sldId id="363" r:id="rId17"/>
    <p:sldId id="356" r:id="rId18"/>
    <p:sldId id="358" r:id="rId19"/>
    <p:sldId id="359" r:id="rId20"/>
    <p:sldId id="360" r:id="rId21"/>
    <p:sldId id="361" r:id="rId22"/>
    <p:sldId id="362" r:id="rId23"/>
    <p:sldId id="816" r:id="rId24"/>
    <p:sldId id="321" r:id="rId25"/>
    <p:sldId id="500" r:id="rId26"/>
    <p:sldId id="502" r:id="rId27"/>
    <p:sldId id="806" r:id="rId28"/>
    <p:sldId id="323" r:id="rId29"/>
    <p:sldId id="501" r:id="rId30"/>
    <p:sldId id="807" r:id="rId31"/>
    <p:sldId id="808" r:id="rId32"/>
    <p:sldId id="322" r:id="rId33"/>
    <p:sldId id="809" r:id="rId34"/>
    <p:sldId id="819" r:id="rId35"/>
    <p:sldId id="811" r:id="rId36"/>
    <p:sldId id="812" r:id="rId37"/>
    <p:sldId id="329" r:id="rId38"/>
    <p:sldId id="814" r:id="rId39"/>
    <p:sldId id="325" r:id="rId40"/>
    <p:sldId id="306" r:id="rId41"/>
    <p:sldId id="315" r:id="rId42"/>
    <p:sldId id="342" r:id="rId43"/>
    <p:sldId id="308" r:id="rId44"/>
    <p:sldId id="354" r:id="rId45"/>
    <p:sldId id="343" r:id="rId46"/>
    <p:sldId id="371" r:id="rId47"/>
    <p:sldId id="370" r:id="rId48"/>
    <p:sldId id="330" r:id="rId49"/>
    <p:sldId id="351" r:id="rId50"/>
    <p:sldId id="331" r:id="rId51"/>
    <p:sldId id="364" r:id="rId52"/>
    <p:sldId id="332" r:id="rId53"/>
    <p:sldId id="367" r:id="rId54"/>
    <p:sldId id="333" r:id="rId55"/>
    <p:sldId id="334" r:id="rId56"/>
    <p:sldId id="369" r:id="rId57"/>
    <p:sldId id="337" r:id="rId58"/>
    <p:sldId id="338" r:id="rId59"/>
    <p:sldId id="341" r:id="rId60"/>
    <p:sldId id="379" r:id="rId61"/>
    <p:sldId id="818" r:id="rId62"/>
    <p:sldId id="418" r:id="rId63"/>
    <p:sldId id="817" r:id="rId64"/>
    <p:sldId id="417" r:id="rId65"/>
    <p:sldId id="284" r:id="rId66"/>
    <p:sldId id="291" r:id="rId67"/>
    <p:sldId id="654" r:id="rId68"/>
    <p:sldId id="655" r:id="rId69"/>
    <p:sldId id="414" r:id="rId70"/>
    <p:sldId id="374" r:id="rId71"/>
    <p:sldId id="376" r:id="rId72"/>
    <p:sldId id="815" r:id="rId73"/>
    <p:sldId id="495" r:id="rId74"/>
    <p:sldId id="413" r:id="rId75"/>
    <p:sldId id="420" r:id="rId76"/>
    <p:sldId id="421" r:id="rId77"/>
    <p:sldId id="419" r:id="rId78"/>
    <p:sldId id="813" r:id="rId79"/>
    <p:sldId id="303" r:id="rId80"/>
    <p:sldId id="411" r:id="rId8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5335"/>
    <a:srgbClr val="2A5234"/>
    <a:srgbClr val="2B5235"/>
    <a:srgbClr val="776A64"/>
    <a:srgbClr val="C5B5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337EAE-89D2-45E8-A4A3-40B1DF03D40D}" v="325" dt="2022-11-28T03:25:59.2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2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0" d="100"/>
        <a:sy n="30" d="100"/>
      </p:scale>
      <p:origin x="0" y="-76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89" Type="http://schemas.microsoft.com/office/2015/10/relationships/revisionInfo" Target="revisionInfo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handoutMaster" Target="handoutMasters/handoutMaster1.xml"/><Relationship Id="rId88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uri Montanholi" userId="76a514d7-365f-4f74-9c92-ab76d2b03def" providerId="ADAL" clId="{8F337EAE-89D2-45E8-A4A3-40B1DF03D40D}"/>
    <pc:docChg chg="undo custSel addSld delSld modSld sldOrd">
      <pc:chgData name="Yuri Montanholi" userId="76a514d7-365f-4f74-9c92-ab76d2b03def" providerId="ADAL" clId="{8F337EAE-89D2-45E8-A4A3-40B1DF03D40D}" dt="2022-11-28T03:25:59.205" v="763"/>
      <pc:docMkLst>
        <pc:docMk/>
      </pc:docMkLst>
      <pc:sldChg chg="modSp mod">
        <pc:chgData name="Yuri Montanholi" userId="76a514d7-365f-4f74-9c92-ab76d2b03def" providerId="ADAL" clId="{8F337EAE-89D2-45E8-A4A3-40B1DF03D40D}" dt="2022-11-27T23:17:38.725" v="24" actId="1076"/>
        <pc:sldMkLst>
          <pc:docMk/>
          <pc:sldMk cId="955574752" sldId="283"/>
        </pc:sldMkLst>
        <pc:spChg chg="mod">
          <ac:chgData name="Yuri Montanholi" userId="76a514d7-365f-4f74-9c92-ab76d2b03def" providerId="ADAL" clId="{8F337EAE-89D2-45E8-A4A3-40B1DF03D40D}" dt="2022-11-27T23:17:38.725" v="24" actId="1076"/>
          <ac:spMkLst>
            <pc:docMk/>
            <pc:sldMk cId="955574752" sldId="283"/>
            <ac:spMk id="5" creationId="{51281084-17CA-4C33-A1D5-ABD518B4DFF4}"/>
          </ac:spMkLst>
        </pc:spChg>
      </pc:sldChg>
      <pc:sldChg chg="addSp delSp modSp">
        <pc:chgData name="Yuri Montanholi" userId="76a514d7-365f-4f74-9c92-ab76d2b03def" providerId="ADAL" clId="{8F337EAE-89D2-45E8-A4A3-40B1DF03D40D}" dt="2022-11-27T23:33:10.806" v="190"/>
        <pc:sldMkLst>
          <pc:docMk/>
          <pc:sldMk cId="3457651174" sldId="284"/>
        </pc:sldMkLst>
        <pc:picChg chg="del">
          <ac:chgData name="Yuri Montanholi" userId="76a514d7-365f-4f74-9c92-ab76d2b03def" providerId="ADAL" clId="{8F337EAE-89D2-45E8-A4A3-40B1DF03D40D}" dt="2022-11-27T23:33:10.076" v="189" actId="478"/>
          <ac:picMkLst>
            <pc:docMk/>
            <pc:sldMk cId="3457651174" sldId="284"/>
            <ac:picMk id="4" creationId="{56927214-86ED-4C37-94EC-178B7EE89E49}"/>
          </ac:picMkLst>
        </pc:picChg>
        <pc:picChg chg="add mod">
          <ac:chgData name="Yuri Montanholi" userId="76a514d7-365f-4f74-9c92-ab76d2b03def" providerId="ADAL" clId="{8F337EAE-89D2-45E8-A4A3-40B1DF03D40D}" dt="2022-11-27T23:33:10.806" v="190"/>
          <ac:picMkLst>
            <pc:docMk/>
            <pc:sldMk cId="3457651174" sldId="284"/>
            <ac:picMk id="5" creationId="{F3811797-87CC-4C7F-9C30-B73D15677DF7}"/>
          </ac:picMkLst>
        </pc:picChg>
      </pc:sldChg>
      <pc:sldChg chg="addSp delSp modSp">
        <pc:chgData name="Yuri Montanholi" userId="76a514d7-365f-4f74-9c92-ab76d2b03def" providerId="ADAL" clId="{8F337EAE-89D2-45E8-A4A3-40B1DF03D40D}" dt="2022-11-27T23:33:16.108" v="192"/>
        <pc:sldMkLst>
          <pc:docMk/>
          <pc:sldMk cId="3800746244" sldId="291"/>
        </pc:sldMkLst>
        <pc:picChg chg="del">
          <ac:chgData name="Yuri Montanholi" userId="76a514d7-365f-4f74-9c92-ab76d2b03def" providerId="ADAL" clId="{8F337EAE-89D2-45E8-A4A3-40B1DF03D40D}" dt="2022-11-27T23:33:15.441" v="191" actId="478"/>
          <ac:picMkLst>
            <pc:docMk/>
            <pc:sldMk cId="3800746244" sldId="291"/>
            <ac:picMk id="39" creationId="{07B938BE-DE41-4C59-9B91-941DCDB227DA}"/>
          </ac:picMkLst>
        </pc:picChg>
        <pc:picChg chg="add mod">
          <ac:chgData name="Yuri Montanholi" userId="76a514d7-365f-4f74-9c92-ab76d2b03def" providerId="ADAL" clId="{8F337EAE-89D2-45E8-A4A3-40B1DF03D40D}" dt="2022-11-27T23:33:16.108" v="192"/>
          <ac:picMkLst>
            <pc:docMk/>
            <pc:sldMk cId="3800746244" sldId="291"/>
            <ac:picMk id="40" creationId="{01F458D8-39F3-4900-94A0-DF48F582AC6F}"/>
          </ac:picMkLst>
        </pc:picChg>
      </pc:sldChg>
      <pc:sldChg chg="addSp delSp modSp mod">
        <pc:chgData name="Yuri Montanholi" userId="76a514d7-365f-4f74-9c92-ab76d2b03def" providerId="ADAL" clId="{8F337EAE-89D2-45E8-A4A3-40B1DF03D40D}" dt="2022-11-27T23:13:55.994" v="15" actId="14100"/>
        <pc:sldMkLst>
          <pc:docMk/>
          <pc:sldMk cId="2941194715" sldId="294"/>
        </pc:sldMkLst>
        <pc:picChg chg="mod">
          <ac:chgData name="Yuri Montanholi" userId="76a514d7-365f-4f74-9c92-ab76d2b03def" providerId="ADAL" clId="{8F337EAE-89D2-45E8-A4A3-40B1DF03D40D}" dt="2022-11-27T23:13:55.994" v="15" actId="14100"/>
          <ac:picMkLst>
            <pc:docMk/>
            <pc:sldMk cId="2941194715" sldId="294"/>
            <ac:picMk id="2" creationId="{692743ED-5C4A-355D-0E76-54F7B0BAC59A}"/>
          </ac:picMkLst>
        </pc:picChg>
        <pc:picChg chg="add mod">
          <ac:chgData name="Yuri Montanholi" userId="76a514d7-365f-4f74-9c92-ab76d2b03def" providerId="ADAL" clId="{8F337EAE-89D2-45E8-A4A3-40B1DF03D40D}" dt="2022-11-27T23:13:42.633" v="13"/>
          <ac:picMkLst>
            <pc:docMk/>
            <pc:sldMk cId="2941194715" sldId="294"/>
            <ac:picMk id="6" creationId="{F4F33678-653D-440B-833D-5B7E0BC444D5}"/>
          </ac:picMkLst>
        </pc:picChg>
        <pc:picChg chg="del">
          <ac:chgData name="Yuri Montanholi" userId="76a514d7-365f-4f74-9c92-ab76d2b03def" providerId="ADAL" clId="{8F337EAE-89D2-45E8-A4A3-40B1DF03D40D}" dt="2022-11-27T23:13:41.947" v="12" actId="478"/>
          <ac:picMkLst>
            <pc:docMk/>
            <pc:sldMk cId="2941194715" sldId="294"/>
            <ac:picMk id="9" creationId="{75F1D472-6ED1-4EBA-BF79-E2ED2D700D06}"/>
          </ac:picMkLst>
        </pc:picChg>
      </pc:sldChg>
      <pc:sldChg chg="addSp delSp modSp">
        <pc:chgData name="Yuri Montanholi" userId="76a514d7-365f-4f74-9c92-ab76d2b03def" providerId="ADAL" clId="{8F337EAE-89D2-45E8-A4A3-40B1DF03D40D}" dt="2022-11-27T23:18:32.923" v="27"/>
        <pc:sldMkLst>
          <pc:docMk/>
          <pc:sldMk cId="1692683765" sldId="298"/>
        </pc:sldMkLst>
        <pc:picChg chg="del">
          <ac:chgData name="Yuri Montanholi" userId="76a514d7-365f-4f74-9c92-ab76d2b03def" providerId="ADAL" clId="{8F337EAE-89D2-45E8-A4A3-40B1DF03D40D}" dt="2022-11-27T23:18:32.138" v="26" actId="478"/>
          <ac:picMkLst>
            <pc:docMk/>
            <pc:sldMk cId="1692683765" sldId="298"/>
            <ac:picMk id="23" creationId="{46556026-C6B8-4E5F-9E08-3B2BC3EA81A5}"/>
          </ac:picMkLst>
        </pc:picChg>
        <pc:picChg chg="add mod">
          <ac:chgData name="Yuri Montanholi" userId="76a514d7-365f-4f74-9c92-ab76d2b03def" providerId="ADAL" clId="{8F337EAE-89D2-45E8-A4A3-40B1DF03D40D}" dt="2022-11-27T23:18:32.923" v="27"/>
          <ac:picMkLst>
            <pc:docMk/>
            <pc:sldMk cId="1692683765" sldId="298"/>
            <ac:picMk id="24" creationId="{38AF585A-3A83-4AA6-AF79-C731D986EFBB}"/>
          </ac:picMkLst>
        </pc:picChg>
      </pc:sldChg>
      <pc:sldChg chg="addSp delSp modSp">
        <pc:chgData name="Yuri Montanholi" userId="76a514d7-365f-4f74-9c92-ab76d2b03def" providerId="ADAL" clId="{8F337EAE-89D2-45E8-A4A3-40B1DF03D40D}" dt="2022-11-27T23:19:48.878" v="37"/>
        <pc:sldMkLst>
          <pc:docMk/>
          <pc:sldMk cId="2890505116" sldId="299"/>
        </pc:sldMkLst>
        <pc:picChg chg="del">
          <ac:chgData name="Yuri Montanholi" userId="76a514d7-365f-4f74-9c92-ab76d2b03def" providerId="ADAL" clId="{8F337EAE-89D2-45E8-A4A3-40B1DF03D40D}" dt="2022-11-27T23:19:47.615" v="36" actId="478"/>
          <ac:picMkLst>
            <pc:docMk/>
            <pc:sldMk cId="2890505116" sldId="299"/>
            <ac:picMk id="11" creationId="{4464F9B2-F652-40CB-AF15-1DA97C048264}"/>
          </ac:picMkLst>
        </pc:picChg>
        <pc:picChg chg="add mod">
          <ac:chgData name="Yuri Montanholi" userId="76a514d7-365f-4f74-9c92-ab76d2b03def" providerId="ADAL" clId="{8F337EAE-89D2-45E8-A4A3-40B1DF03D40D}" dt="2022-11-27T23:19:48.878" v="37"/>
          <ac:picMkLst>
            <pc:docMk/>
            <pc:sldMk cId="2890505116" sldId="299"/>
            <ac:picMk id="12" creationId="{A460FED0-1F40-4E95-905B-D36D39B52F84}"/>
          </ac:picMkLst>
        </pc:picChg>
      </pc:sldChg>
      <pc:sldChg chg="addSp modSp add mod">
        <pc:chgData name="Yuri Montanholi" userId="76a514d7-365f-4f74-9c92-ab76d2b03def" providerId="ADAL" clId="{8F337EAE-89D2-45E8-A4A3-40B1DF03D40D}" dt="2022-11-28T02:17:07.887" v="682" actId="20577"/>
        <pc:sldMkLst>
          <pc:docMk/>
          <pc:sldMk cId="160121668" sldId="303"/>
        </pc:sldMkLst>
        <pc:spChg chg="mod">
          <ac:chgData name="Yuri Montanholi" userId="76a514d7-365f-4f74-9c92-ab76d2b03def" providerId="ADAL" clId="{8F337EAE-89D2-45E8-A4A3-40B1DF03D40D}" dt="2022-11-28T02:17:07.887" v="682" actId="20577"/>
          <ac:spMkLst>
            <pc:docMk/>
            <pc:sldMk cId="160121668" sldId="303"/>
            <ac:spMk id="5" creationId="{51281084-17CA-4C33-A1D5-ABD518B4DFF4}"/>
          </ac:spMkLst>
        </pc:spChg>
        <pc:picChg chg="add mod">
          <ac:chgData name="Yuri Montanholi" userId="76a514d7-365f-4f74-9c92-ab76d2b03def" providerId="ADAL" clId="{8F337EAE-89D2-45E8-A4A3-40B1DF03D40D}" dt="2022-11-28T02:16:42.773" v="658"/>
          <ac:picMkLst>
            <pc:docMk/>
            <pc:sldMk cId="160121668" sldId="303"/>
            <ac:picMk id="9" creationId="{E755388A-52E5-43B3-A2B0-51C7B84C66A9}"/>
          </ac:picMkLst>
        </pc:picChg>
      </pc:sldChg>
      <pc:sldChg chg="addSp delSp modSp mod">
        <pc:chgData name="Yuri Montanholi" userId="76a514d7-365f-4f74-9c92-ab76d2b03def" providerId="ADAL" clId="{8F337EAE-89D2-45E8-A4A3-40B1DF03D40D}" dt="2022-11-27T23:20:04.014" v="41" actId="20577"/>
        <pc:sldMkLst>
          <pc:docMk/>
          <pc:sldMk cId="2200025127" sldId="305"/>
        </pc:sldMkLst>
        <pc:spChg chg="mod">
          <ac:chgData name="Yuri Montanholi" userId="76a514d7-365f-4f74-9c92-ab76d2b03def" providerId="ADAL" clId="{8F337EAE-89D2-45E8-A4A3-40B1DF03D40D}" dt="2022-11-27T23:20:04.014" v="41" actId="20577"/>
          <ac:spMkLst>
            <pc:docMk/>
            <pc:sldMk cId="2200025127" sldId="305"/>
            <ac:spMk id="13" creationId="{9EC04F6C-7F22-943E-DEC5-0575B7E95A80}"/>
          </ac:spMkLst>
        </pc:spChg>
        <pc:picChg chg="del mod">
          <ac:chgData name="Yuri Montanholi" userId="76a514d7-365f-4f74-9c92-ab76d2b03def" providerId="ADAL" clId="{8F337EAE-89D2-45E8-A4A3-40B1DF03D40D}" dt="2022-11-27T23:19:58.167" v="39" actId="478"/>
          <ac:picMkLst>
            <pc:docMk/>
            <pc:sldMk cId="2200025127" sldId="305"/>
            <ac:picMk id="14" creationId="{4E7C893F-1E34-465E-8050-25CA618922AF}"/>
          </ac:picMkLst>
        </pc:picChg>
        <pc:picChg chg="add mod">
          <ac:chgData name="Yuri Montanholi" userId="76a514d7-365f-4f74-9c92-ab76d2b03def" providerId="ADAL" clId="{8F337EAE-89D2-45E8-A4A3-40B1DF03D40D}" dt="2022-11-27T23:19:58.924" v="40"/>
          <ac:picMkLst>
            <pc:docMk/>
            <pc:sldMk cId="2200025127" sldId="305"/>
            <ac:picMk id="19" creationId="{63ABC040-55F6-43CD-ABFC-699808015919}"/>
          </ac:picMkLst>
        </pc:picChg>
      </pc:sldChg>
      <pc:sldChg chg="addSp delSp modSp">
        <pc:chgData name="Yuri Montanholi" userId="76a514d7-365f-4f74-9c92-ab76d2b03def" providerId="ADAL" clId="{8F337EAE-89D2-45E8-A4A3-40B1DF03D40D}" dt="2022-11-27T23:27:27.443" v="124"/>
        <pc:sldMkLst>
          <pc:docMk/>
          <pc:sldMk cId="3043907553" sldId="306"/>
        </pc:sldMkLst>
        <pc:picChg chg="del">
          <ac:chgData name="Yuri Montanholi" userId="76a514d7-365f-4f74-9c92-ab76d2b03def" providerId="ADAL" clId="{8F337EAE-89D2-45E8-A4A3-40B1DF03D40D}" dt="2022-11-27T23:27:26.739" v="123" actId="478"/>
          <ac:picMkLst>
            <pc:docMk/>
            <pc:sldMk cId="3043907553" sldId="306"/>
            <ac:picMk id="10" creationId="{C56CFF4D-778E-4139-8D54-E70E4BC86699}"/>
          </ac:picMkLst>
        </pc:picChg>
        <pc:picChg chg="add mod">
          <ac:chgData name="Yuri Montanholi" userId="76a514d7-365f-4f74-9c92-ab76d2b03def" providerId="ADAL" clId="{8F337EAE-89D2-45E8-A4A3-40B1DF03D40D}" dt="2022-11-27T23:27:27.443" v="124"/>
          <ac:picMkLst>
            <pc:docMk/>
            <pc:sldMk cId="3043907553" sldId="306"/>
            <ac:picMk id="12" creationId="{A633CC32-46D8-4FBC-85E4-F5AFDC447C6C}"/>
          </ac:picMkLst>
        </pc:picChg>
      </pc:sldChg>
      <pc:sldChg chg="addSp delSp modSp">
        <pc:chgData name="Yuri Montanholi" userId="76a514d7-365f-4f74-9c92-ab76d2b03def" providerId="ADAL" clId="{8F337EAE-89D2-45E8-A4A3-40B1DF03D40D}" dt="2022-11-27T23:28:15.287" v="131"/>
        <pc:sldMkLst>
          <pc:docMk/>
          <pc:sldMk cId="2743578569" sldId="308"/>
        </pc:sldMkLst>
        <pc:picChg chg="add mod">
          <ac:chgData name="Yuri Montanholi" userId="76a514d7-365f-4f74-9c92-ab76d2b03def" providerId="ADAL" clId="{8F337EAE-89D2-45E8-A4A3-40B1DF03D40D}" dt="2022-11-27T23:28:15.287" v="131"/>
          <ac:picMkLst>
            <pc:docMk/>
            <pc:sldMk cId="2743578569" sldId="308"/>
            <ac:picMk id="7" creationId="{60C377E4-D6F2-4ECB-B08E-C54BFD51B235}"/>
          </ac:picMkLst>
        </pc:picChg>
        <pc:picChg chg="del">
          <ac:chgData name="Yuri Montanholi" userId="76a514d7-365f-4f74-9c92-ab76d2b03def" providerId="ADAL" clId="{8F337EAE-89D2-45E8-A4A3-40B1DF03D40D}" dt="2022-11-27T23:28:14.644" v="130" actId="478"/>
          <ac:picMkLst>
            <pc:docMk/>
            <pc:sldMk cId="2743578569" sldId="308"/>
            <ac:picMk id="8" creationId="{9F805B7B-144F-40B9-8677-DECEBF5EF69D}"/>
          </ac:picMkLst>
        </pc:picChg>
      </pc:sldChg>
      <pc:sldChg chg="addSp delSp modSp del">
        <pc:chgData name="Yuri Montanholi" userId="76a514d7-365f-4f74-9c92-ab76d2b03def" providerId="ADAL" clId="{8F337EAE-89D2-45E8-A4A3-40B1DF03D40D}" dt="2022-11-28T00:09:30.615" v="526" actId="47"/>
        <pc:sldMkLst>
          <pc:docMk/>
          <pc:sldMk cId="1177905227" sldId="309"/>
        </pc:sldMkLst>
        <pc:picChg chg="del">
          <ac:chgData name="Yuri Montanholi" userId="76a514d7-365f-4f74-9c92-ab76d2b03def" providerId="ADAL" clId="{8F337EAE-89D2-45E8-A4A3-40B1DF03D40D}" dt="2022-11-27T23:30:11.171" v="146" actId="478"/>
          <ac:picMkLst>
            <pc:docMk/>
            <pc:sldMk cId="1177905227" sldId="309"/>
            <ac:picMk id="6" creationId="{F1E68455-D809-45DD-9C13-3D14C3225462}"/>
          </ac:picMkLst>
        </pc:picChg>
        <pc:picChg chg="add mod">
          <ac:chgData name="Yuri Montanholi" userId="76a514d7-365f-4f74-9c92-ab76d2b03def" providerId="ADAL" clId="{8F337EAE-89D2-45E8-A4A3-40B1DF03D40D}" dt="2022-11-27T23:30:12.211" v="147"/>
          <ac:picMkLst>
            <pc:docMk/>
            <pc:sldMk cId="1177905227" sldId="309"/>
            <ac:picMk id="7" creationId="{30C73F0E-1798-483F-9565-9071410656B9}"/>
          </ac:picMkLst>
        </pc:picChg>
      </pc:sldChg>
      <pc:sldChg chg="addSp delSp modSp">
        <pc:chgData name="Yuri Montanholi" userId="76a514d7-365f-4f74-9c92-ab76d2b03def" providerId="ADAL" clId="{8F337EAE-89D2-45E8-A4A3-40B1DF03D40D}" dt="2022-11-27T23:20:28.250" v="47"/>
        <pc:sldMkLst>
          <pc:docMk/>
          <pc:sldMk cId="267707797" sldId="312"/>
        </pc:sldMkLst>
        <pc:picChg chg="del mod">
          <ac:chgData name="Yuri Montanholi" userId="76a514d7-365f-4f74-9c92-ab76d2b03def" providerId="ADAL" clId="{8F337EAE-89D2-45E8-A4A3-40B1DF03D40D}" dt="2022-11-27T23:20:27.218" v="46" actId="478"/>
          <ac:picMkLst>
            <pc:docMk/>
            <pc:sldMk cId="267707797" sldId="312"/>
            <ac:picMk id="7" creationId="{8951B48C-D399-4EC3-9057-EA5CAECFDF25}"/>
          </ac:picMkLst>
        </pc:picChg>
        <pc:picChg chg="add mod">
          <ac:chgData name="Yuri Montanholi" userId="76a514d7-365f-4f74-9c92-ab76d2b03def" providerId="ADAL" clId="{8F337EAE-89D2-45E8-A4A3-40B1DF03D40D}" dt="2022-11-27T23:20:28.250" v="47"/>
          <ac:picMkLst>
            <pc:docMk/>
            <pc:sldMk cId="267707797" sldId="312"/>
            <ac:picMk id="9" creationId="{B3B542E8-94A1-4E2C-BADD-F760CD385BEC}"/>
          </ac:picMkLst>
        </pc:picChg>
      </pc:sldChg>
      <pc:sldChg chg="addSp delSp modSp">
        <pc:chgData name="Yuri Montanholi" userId="76a514d7-365f-4f74-9c92-ab76d2b03def" providerId="ADAL" clId="{8F337EAE-89D2-45E8-A4A3-40B1DF03D40D}" dt="2022-11-27T23:27:44.924" v="126"/>
        <pc:sldMkLst>
          <pc:docMk/>
          <pc:sldMk cId="3747059287" sldId="315"/>
        </pc:sldMkLst>
        <pc:picChg chg="del">
          <ac:chgData name="Yuri Montanholi" userId="76a514d7-365f-4f74-9c92-ab76d2b03def" providerId="ADAL" clId="{8F337EAE-89D2-45E8-A4A3-40B1DF03D40D}" dt="2022-11-27T23:27:42.756" v="125" actId="478"/>
          <ac:picMkLst>
            <pc:docMk/>
            <pc:sldMk cId="3747059287" sldId="315"/>
            <ac:picMk id="6" creationId="{48FA2BD6-0386-45B3-9993-1DC5AD63AB8B}"/>
          </ac:picMkLst>
        </pc:picChg>
        <pc:picChg chg="add mod">
          <ac:chgData name="Yuri Montanholi" userId="76a514d7-365f-4f74-9c92-ab76d2b03def" providerId="ADAL" clId="{8F337EAE-89D2-45E8-A4A3-40B1DF03D40D}" dt="2022-11-27T23:27:44.924" v="126"/>
          <ac:picMkLst>
            <pc:docMk/>
            <pc:sldMk cId="3747059287" sldId="315"/>
            <ac:picMk id="7" creationId="{C3A94AD1-BC39-4385-AE3D-FD6A1B6A52A9}"/>
          </ac:picMkLst>
        </pc:picChg>
      </pc:sldChg>
      <pc:sldChg chg="addSp delSp modSp del">
        <pc:chgData name="Yuri Montanholi" userId="76a514d7-365f-4f74-9c92-ab76d2b03def" providerId="ADAL" clId="{8F337EAE-89D2-45E8-A4A3-40B1DF03D40D}" dt="2022-11-28T00:24:14.088" v="656" actId="47"/>
        <pc:sldMkLst>
          <pc:docMk/>
          <pc:sldMk cId="2328986620" sldId="320"/>
        </pc:sldMkLst>
        <pc:picChg chg="add mod">
          <ac:chgData name="Yuri Montanholi" userId="76a514d7-365f-4f74-9c92-ab76d2b03def" providerId="ADAL" clId="{8F337EAE-89D2-45E8-A4A3-40B1DF03D40D}" dt="2022-11-27T23:24:51.778" v="74"/>
          <ac:picMkLst>
            <pc:docMk/>
            <pc:sldMk cId="2328986620" sldId="320"/>
            <ac:picMk id="9" creationId="{3B1E4DAA-C899-42D2-82E2-FCD40DD084E4}"/>
          </ac:picMkLst>
        </pc:picChg>
        <pc:picChg chg="del">
          <ac:chgData name="Yuri Montanholi" userId="76a514d7-365f-4f74-9c92-ab76d2b03def" providerId="ADAL" clId="{8F337EAE-89D2-45E8-A4A3-40B1DF03D40D}" dt="2022-11-27T23:24:51.080" v="73" actId="478"/>
          <ac:picMkLst>
            <pc:docMk/>
            <pc:sldMk cId="2328986620" sldId="320"/>
            <ac:picMk id="11" creationId="{9A5850A7-A625-454D-AC80-5955C6E67F7F}"/>
          </ac:picMkLst>
        </pc:picChg>
      </pc:sldChg>
      <pc:sldChg chg="addSp delSp modSp">
        <pc:chgData name="Yuri Montanholi" userId="76a514d7-365f-4f74-9c92-ab76d2b03def" providerId="ADAL" clId="{8F337EAE-89D2-45E8-A4A3-40B1DF03D40D}" dt="2022-11-27T23:24:57.067" v="76"/>
        <pc:sldMkLst>
          <pc:docMk/>
          <pc:sldMk cId="3143546421" sldId="321"/>
        </pc:sldMkLst>
        <pc:picChg chg="del">
          <ac:chgData name="Yuri Montanholi" userId="76a514d7-365f-4f74-9c92-ab76d2b03def" providerId="ADAL" clId="{8F337EAE-89D2-45E8-A4A3-40B1DF03D40D}" dt="2022-11-27T23:24:56.461" v="75" actId="478"/>
          <ac:picMkLst>
            <pc:docMk/>
            <pc:sldMk cId="3143546421" sldId="321"/>
            <ac:picMk id="7" creationId="{EB447CA6-08CA-4540-A06C-CE3534963264}"/>
          </ac:picMkLst>
        </pc:picChg>
        <pc:picChg chg="add mod">
          <ac:chgData name="Yuri Montanholi" userId="76a514d7-365f-4f74-9c92-ab76d2b03def" providerId="ADAL" clId="{8F337EAE-89D2-45E8-A4A3-40B1DF03D40D}" dt="2022-11-27T23:24:57.067" v="76"/>
          <ac:picMkLst>
            <pc:docMk/>
            <pc:sldMk cId="3143546421" sldId="321"/>
            <ac:picMk id="8" creationId="{38ABB8B6-ED55-4D1B-BA88-E2CFE458BE3A}"/>
          </ac:picMkLst>
        </pc:picChg>
      </pc:sldChg>
      <pc:sldChg chg="addSp delSp modSp">
        <pc:chgData name="Yuri Montanholi" userId="76a514d7-365f-4f74-9c92-ab76d2b03def" providerId="ADAL" clId="{8F337EAE-89D2-45E8-A4A3-40B1DF03D40D}" dt="2022-11-27T23:27:02.349" v="116" actId="14100"/>
        <pc:sldMkLst>
          <pc:docMk/>
          <pc:sldMk cId="1466647981" sldId="322"/>
        </pc:sldMkLst>
        <pc:picChg chg="del">
          <ac:chgData name="Yuri Montanholi" userId="76a514d7-365f-4f74-9c92-ab76d2b03def" providerId="ADAL" clId="{8F337EAE-89D2-45E8-A4A3-40B1DF03D40D}" dt="2022-11-27T23:26:55.815" v="114" actId="478"/>
          <ac:picMkLst>
            <pc:docMk/>
            <pc:sldMk cId="1466647981" sldId="322"/>
            <ac:picMk id="6" creationId="{E1B23D34-A666-43E4-BBC4-EE134F264CA4}"/>
          </ac:picMkLst>
        </pc:picChg>
        <pc:picChg chg="add mod">
          <ac:chgData name="Yuri Montanholi" userId="76a514d7-365f-4f74-9c92-ab76d2b03def" providerId="ADAL" clId="{8F337EAE-89D2-45E8-A4A3-40B1DF03D40D}" dt="2022-11-27T23:26:56.524" v="115"/>
          <ac:picMkLst>
            <pc:docMk/>
            <pc:sldMk cId="1466647981" sldId="322"/>
            <ac:picMk id="8" creationId="{CA5F3D16-447E-488D-943D-50B10EFF5262}"/>
          </ac:picMkLst>
        </pc:picChg>
        <pc:picChg chg="mod">
          <ac:chgData name="Yuri Montanholi" userId="76a514d7-365f-4f74-9c92-ab76d2b03def" providerId="ADAL" clId="{8F337EAE-89D2-45E8-A4A3-40B1DF03D40D}" dt="2022-11-27T23:27:02.349" v="116" actId="14100"/>
          <ac:picMkLst>
            <pc:docMk/>
            <pc:sldMk cId="1466647981" sldId="322"/>
            <ac:picMk id="60420" creationId="{3A816131-BD97-4F60-86A6-C6BABF5AAF31}"/>
          </ac:picMkLst>
        </pc:picChg>
      </pc:sldChg>
      <pc:sldChg chg="addSp delSp modSp mod">
        <pc:chgData name="Yuri Montanholi" userId="76a514d7-365f-4f74-9c92-ab76d2b03def" providerId="ADAL" clId="{8F337EAE-89D2-45E8-A4A3-40B1DF03D40D}" dt="2022-11-27T23:26:22.739" v="107" actId="14100"/>
        <pc:sldMkLst>
          <pc:docMk/>
          <pc:sldMk cId="1860341424" sldId="323"/>
        </pc:sldMkLst>
        <pc:picChg chg="del">
          <ac:chgData name="Yuri Montanholi" userId="76a514d7-365f-4f74-9c92-ab76d2b03def" providerId="ADAL" clId="{8F337EAE-89D2-45E8-A4A3-40B1DF03D40D}" dt="2022-11-27T23:25:25.550" v="83" actId="478"/>
          <ac:picMkLst>
            <pc:docMk/>
            <pc:sldMk cId="1860341424" sldId="323"/>
            <ac:picMk id="7" creationId="{6846695A-073E-4494-A3A4-09511B87FF73}"/>
          </ac:picMkLst>
        </pc:picChg>
        <pc:picChg chg="mod modCrop">
          <ac:chgData name="Yuri Montanholi" userId="76a514d7-365f-4f74-9c92-ab76d2b03def" providerId="ADAL" clId="{8F337EAE-89D2-45E8-A4A3-40B1DF03D40D}" dt="2022-11-27T23:25:47.851" v="103" actId="1036"/>
          <ac:picMkLst>
            <pc:docMk/>
            <pc:sldMk cId="1860341424" sldId="323"/>
            <ac:picMk id="9" creationId="{333585D8-EAA4-465C-8633-B43B53F275E2}"/>
          </ac:picMkLst>
        </pc:picChg>
        <pc:picChg chg="add mod">
          <ac:chgData name="Yuri Montanholi" userId="76a514d7-365f-4f74-9c92-ab76d2b03def" providerId="ADAL" clId="{8F337EAE-89D2-45E8-A4A3-40B1DF03D40D}" dt="2022-11-27T23:25:26.758" v="84"/>
          <ac:picMkLst>
            <pc:docMk/>
            <pc:sldMk cId="1860341424" sldId="323"/>
            <ac:picMk id="10" creationId="{1D553521-1300-42C0-A52D-75B0521910A6}"/>
          </ac:picMkLst>
        </pc:picChg>
        <pc:picChg chg="add mod">
          <ac:chgData name="Yuri Montanholi" userId="76a514d7-365f-4f74-9c92-ab76d2b03def" providerId="ADAL" clId="{8F337EAE-89D2-45E8-A4A3-40B1DF03D40D}" dt="2022-11-27T23:26:22.739" v="107" actId="14100"/>
          <ac:picMkLst>
            <pc:docMk/>
            <pc:sldMk cId="1860341424" sldId="323"/>
            <ac:picMk id="2050" creationId="{E9B4C03F-28D1-452B-853E-B2F0288F4F1A}"/>
          </ac:picMkLst>
        </pc:picChg>
        <pc:picChg chg="del">
          <ac:chgData name="Yuri Montanholi" userId="76a514d7-365f-4f74-9c92-ab76d2b03def" providerId="ADAL" clId="{8F337EAE-89D2-45E8-A4A3-40B1DF03D40D}" dt="2022-11-27T23:25:50.181" v="104" actId="478"/>
          <ac:picMkLst>
            <pc:docMk/>
            <pc:sldMk cId="1860341424" sldId="323"/>
            <ac:picMk id="59394" creationId="{D00B25D9-C8DB-4F64-8A6C-702BBC11F377}"/>
          </ac:picMkLst>
        </pc:picChg>
      </pc:sldChg>
      <pc:sldChg chg="addSp delSp modSp">
        <pc:chgData name="Yuri Montanholi" userId="76a514d7-365f-4f74-9c92-ab76d2b03def" providerId="ADAL" clId="{8F337EAE-89D2-45E8-A4A3-40B1DF03D40D}" dt="2022-11-27T23:27:21.950" v="122"/>
        <pc:sldMkLst>
          <pc:docMk/>
          <pc:sldMk cId="4223562082" sldId="325"/>
        </pc:sldMkLst>
        <pc:picChg chg="del">
          <ac:chgData name="Yuri Montanholi" userId="76a514d7-365f-4f74-9c92-ab76d2b03def" providerId="ADAL" clId="{8F337EAE-89D2-45E8-A4A3-40B1DF03D40D}" dt="2022-11-27T23:27:21.331" v="121" actId="478"/>
          <ac:picMkLst>
            <pc:docMk/>
            <pc:sldMk cId="4223562082" sldId="325"/>
            <ac:picMk id="9" creationId="{E6F315BC-A511-4AA3-AE59-704A56614310}"/>
          </ac:picMkLst>
        </pc:picChg>
        <pc:picChg chg="add mod">
          <ac:chgData name="Yuri Montanholi" userId="76a514d7-365f-4f74-9c92-ab76d2b03def" providerId="ADAL" clId="{8F337EAE-89D2-45E8-A4A3-40B1DF03D40D}" dt="2022-11-27T23:27:21.950" v="122"/>
          <ac:picMkLst>
            <pc:docMk/>
            <pc:sldMk cId="4223562082" sldId="325"/>
            <ac:picMk id="10" creationId="{0CC99807-64B4-4F37-8081-E234254FDDA7}"/>
          </ac:picMkLst>
        </pc:picChg>
      </pc:sldChg>
      <pc:sldChg chg="addSp delSp modSp mod">
        <pc:chgData name="Yuri Montanholi" userId="76a514d7-365f-4f74-9c92-ab76d2b03def" providerId="ADAL" clId="{8F337EAE-89D2-45E8-A4A3-40B1DF03D40D}" dt="2022-11-28T00:11:47.384" v="539" actId="1076"/>
        <pc:sldMkLst>
          <pc:docMk/>
          <pc:sldMk cId="1631078542" sldId="330"/>
        </pc:sldMkLst>
        <pc:picChg chg="mod">
          <ac:chgData name="Yuri Montanholi" userId="76a514d7-365f-4f74-9c92-ab76d2b03def" providerId="ADAL" clId="{8F337EAE-89D2-45E8-A4A3-40B1DF03D40D}" dt="2022-11-28T00:11:47.384" v="539" actId="1076"/>
          <ac:picMkLst>
            <pc:docMk/>
            <pc:sldMk cId="1631078542" sldId="330"/>
            <ac:picMk id="2" creationId="{1737CFD3-329B-44C4-832E-4B7B5F6EC21D}"/>
          </ac:picMkLst>
        </pc:picChg>
        <pc:picChg chg="del">
          <ac:chgData name="Yuri Montanholi" userId="76a514d7-365f-4f74-9c92-ab76d2b03def" providerId="ADAL" clId="{8F337EAE-89D2-45E8-A4A3-40B1DF03D40D}" dt="2022-11-27T23:30:24.336" v="148" actId="478"/>
          <ac:picMkLst>
            <pc:docMk/>
            <pc:sldMk cId="1631078542" sldId="330"/>
            <ac:picMk id="4" creationId="{6CF33DEA-E8C6-49EA-92E8-207A2C6D532E}"/>
          </ac:picMkLst>
        </pc:picChg>
        <pc:picChg chg="add mod">
          <ac:chgData name="Yuri Montanholi" userId="76a514d7-365f-4f74-9c92-ab76d2b03def" providerId="ADAL" clId="{8F337EAE-89D2-45E8-A4A3-40B1DF03D40D}" dt="2022-11-27T23:30:25.462" v="149"/>
          <ac:picMkLst>
            <pc:docMk/>
            <pc:sldMk cId="1631078542" sldId="330"/>
            <ac:picMk id="6" creationId="{96EB95DD-F165-4B01-8B4E-7F160C9C776E}"/>
          </ac:picMkLst>
        </pc:picChg>
      </pc:sldChg>
      <pc:sldChg chg="addSp delSp modSp mod">
        <pc:chgData name="Yuri Montanholi" userId="76a514d7-365f-4f74-9c92-ab76d2b03def" providerId="ADAL" clId="{8F337EAE-89D2-45E8-A4A3-40B1DF03D40D}" dt="2022-11-28T00:12:00.011" v="540" actId="1076"/>
        <pc:sldMkLst>
          <pc:docMk/>
          <pc:sldMk cId="413356331" sldId="331"/>
        </pc:sldMkLst>
        <pc:picChg chg="mod">
          <ac:chgData name="Yuri Montanholi" userId="76a514d7-365f-4f74-9c92-ab76d2b03def" providerId="ADAL" clId="{8F337EAE-89D2-45E8-A4A3-40B1DF03D40D}" dt="2022-11-28T00:12:00.011" v="540" actId="1076"/>
          <ac:picMkLst>
            <pc:docMk/>
            <pc:sldMk cId="413356331" sldId="331"/>
            <ac:picMk id="3" creationId="{A7E68B46-DA53-40B4-8C22-203AC06D13A6}"/>
          </ac:picMkLst>
        </pc:picChg>
        <pc:picChg chg="del">
          <ac:chgData name="Yuri Montanholi" userId="76a514d7-365f-4f74-9c92-ab76d2b03def" providerId="ADAL" clId="{8F337EAE-89D2-45E8-A4A3-40B1DF03D40D}" dt="2022-11-27T23:30:45.802" v="153" actId="478"/>
          <ac:picMkLst>
            <pc:docMk/>
            <pc:sldMk cId="413356331" sldId="331"/>
            <ac:picMk id="4" creationId="{F1B99A55-C9A9-4CEF-8A96-07F09EFB7FF3}"/>
          </ac:picMkLst>
        </pc:picChg>
        <pc:picChg chg="add mod">
          <ac:chgData name="Yuri Montanholi" userId="76a514d7-365f-4f74-9c92-ab76d2b03def" providerId="ADAL" clId="{8F337EAE-89D2-45E8-A4A3-40B1DF03D40D}" dt="2022-11-27T23:30:46.464" v="154"/>
          <ac:picMkLst>
            <pc:docMk/>
            <pc:sldMk cId="413356331" sldId="331"/>
            <ac:picMk id="6" creationId="{A64EF389-6207-47EE-9636-40471E1AE8F5}"/>
          </ac:picMkLst>
        </pc:picChg>
      </pc:sldChg>
      <pc:sldChg chg="addSp delSp modSp mod">
        <pc:chgData name="Yuri Montanholi" userId="76a514d7-365f-4f74-9c92-ab76d2b03def" providerId="ADAL" clId="{8F337EAE-89D2-45E8-A4A3-40B1DF03D40D}" dt="2022-11-28T00:12:10.793" v="542" actId="1076"/>
        <pc:sldMkLst>
          <pc:docMk/>
          <pc:sldMk cId="4281758387" sldId="332"/>
        </pc:sldMkLst>
        <pc:picChg chg="del">
          <ac:chgData name="Yuri Montanholi" userId="76a514d7-365f-4f74-9c92-ab76d2b03def" providerId="ADAL" clId="{8F337EAE-89D2-45E8-A4A3-40B1DF03D40D}" dt="2022-11-27T23:31:12.738" v="161" actId="478"/>
          <ac:picMkLst>
            <pc:docMk/>
            <pc:sldMk cId="4281758387" sldId="332"/>
            <ac:picMk id="4" creationId="{2F3919B3-A14C-44D1-B169-3199F958E092}"/>
          </ac:picMkLst>
        </pc:picChg>
        <pc:picChg chg="add mod">
          <ac:chgData name="Yuri Montanholi" userId="76a514d7-365f-4f74-9c92-ab76d2b03def" providerId="ADAL" clId="{8F337EAE-89D2-45E8-A4A3-40B1DF03D40D}" dt="2022-11-27T23:31:13.391" v="162"/>
          <ac:picMkLst>
            <pc:docMk/>
            <pc:sldMk cId="4281758387" sldId="332"/>
            <ac:picMk id="6" creationId="{55A9B941-A9AA-4CE1-99BC-BDCC19FEF993}"/>
          </ac:picMkLst>
        </pc:picChg>
        <pc:picChg chg="mod">
          <ac:chgData name="Yuri Montanholi" userId="76a514d7-365f-4f74-9c92-ab76d2b03def" providerId="ADAL" clId="{8F337EAE-89D2-45E8-A4A3-40B1DF03D40D}" dt="2022-11-28T00:12:10.793" v="542" actId="1076"/>
          <ac:picMkLst>
            <pc:docMk/>
            <pc:sldMk cId="4281758387" sldId="332"/>
            <ac:picMk id="10" creationId="{A4D5027C-389F-47F3-8239-E05A32DF5D5B}"/>
          </ac:picMkLst>
        </pc:picChg>
      </pc:sldChg>
      <pc:sldChg chg="addSp modSp mod">
        <pc:chgData name="Yuri Montanholi" userId="76a514d7-365f-4f74-9c92-ab76d2b03def" providerId="ADAL" clId="{8F337EAE-89D2-45E8-A4A3-40B1DF03D40D}" dt="2022-11-28T00:12:21.722" v="544" actId="1076"/>
        <pc:sldMkLst>
          <pc:docMk/>
          <pc:sldMk cId="2339702037" sldId="333"/>
        </pc:sldMkLst>
        <pc:picChg chg="mod">
          <ac:chgData name="Yuri Montanholi" userId="76a514d7-365f-4f74-9c92-ab76d2b03def" providerId="ADAL" clId="{8F337EAE-89D2-45E8-A4A3-40B1DF03D40D}" dt="2022-11-28T00:12:21.722" v="544" actId="1076"/>
          <ac:picMkLst>
            <pc:docMk/>
            <pc:sldMk cId="2339702037" sldId="333"/>
            <ac:picMk id="3" creationId="{7052B59C-6853-95A8-6E20-4A5E26B6CC79}"/>
          </ac:picMkLst>
        </pc:picChg>
        <pc:picChg chg="add mod">
          <ac:chgData name="Yuri Montanholi" userId="76a514d7-365f-4f74-9c92-ab76d2b03def" providerId="ADAL" clId="{8F337EAE-89D2-45E8-A4A3-40B1DF03D40D}" dt="2022-11-27T23:31:36.680" v="168"/>
          <ac:picMkLst>
            <pc:docMk/>
            <pc:sldMk cId="2339702037" sldId="333"/>
            <ac:picMk id="6" creationId="{A7EBDD54-9A5B-4646-82E1-F5E0F1B48B1F}"/>
          </ac:picMkLst>
        </pc:picChg>
      </pc:sldChg>
      <pc:sldChg chg="addSp delSp modSp mod delAnim">
        <pc:chgData name="Yuri Montanholi" userId="76a514d7-365f-4f74-9c92-ab76d2b03def" providerId="ADAL" clId="{8F337EAE-89D2-45E8-A4A3-40B1DF03D40D}" dt="2022-11-28T00:12:29.968" v="545" actId="14100"/>
        <pc:sldMkLst>
          <pc:docMk/>
          <pc:sldMk cId="2588472112" sldId="334"/>
        </pc:sldMkLst>
        <pc:picChg chg="del">
          <ac:chgData name="Yuri Montanholi" userId="76a514d7-365f-4f74-9c92-ab76d2b03def" providerId="ADAL" clId="{8F337EAE-89D2-45E8-A4A3-40B1DF03D40D}" dt="2022-11-28T00:11:15.438" v="535" actId="478"/>
          <ac:picMkLst>
            <pc:docMk/>
            <pc:sldMk cId="2588472112" sldId="334"/>
            <ac:picMk id="2" creationId="{EB96613B-75E6-4F8B-BE8A-6C1E99FCD424}"/>
          </ac:picMkLst>
        </pc:picChg>
        <pc:picChg chg="del">
          <ac:chgData name="Yuri Montanholi" userId="76a514d7-365f-4f74-9c92-ab76d2b03def" providerId="ADAL" clId="{8F337EAE-89D2-45E8-A4A3-40B1DF03D40D}" dt="2022-11-27T23:31:44.217" v="169" actId="478"/>
          <ac:picMkLst>
            <pc:docMk/>
            <pc:sldMk cId="2588472112" sldId="334"/>
            <ac:picMk id="6" creationId="{FF2E57EA-FBA8-4D95-B9DD-2A9A6AD00D22}"/>
          </ac:picMkLst>
        </pc:picChg>
        <pc:picChg chg="mod">
          <ac:chgData name="Yuri Montanholi" userId="76a514d7-365f-4f74-9c92-ab76d2b03def" providerId="ADAL" clId="{8F337EAE-89D2-45E8-A4A3-40B1DF03D40D}" dt="2022-11-28T00:12:29.968" v="545" actId="14100"/>
          <ac:picMkLst>
            <pc:docMk/>
            <pc:sldMk cId="2588472112" sldId="334"/>
            <ac:picMk id="7" creationId="{88513650-58E6-4D1A-8329-ABA5EA4565F3}"/>
          </ac:picMkLst>
        </pc:picChg>
        <pc:picChg chg="add mod">
          <ac:chgData name="Yuri Montanholi" userId="76a514d7-365f-4f74-9c92-ab76d2b03def" providerId="ADAL" clId="{8F337EAE-89D2-45E8-A4A3-40B1DF03D40D}" dt="2022-11-27T23:31:45.737" v="170"/>
          <ac:picMkLst>
            <pc:docMk/>
            <pc:sldMk cId="2588472112" sldId="334"/>
            <ac:picMk id="8" creationId="{AE6EF1B6-DDAD-4F1A-BAB1-C76E1A4BDF99}"/>
          </ac:picMkLst>
        </pc:picChg>
      </pc:sldChg>
      <pc:sldChg chg="addSp delSp modSp del mod">
        <pc:chgData name="Yuri Montanholi" userId="76a514d7-365f-4f74-9c92-ab76d2b03def" providerId="ADAL" clId="{8F337EAE-89D2-45E8-A4A3-40B1DF03D40D}" dt="2022-11-28T03:18:44.788" v="753" actId="47"/>
        <pc:sldMkLst>
          <pc:docMk/>
          <pc:sldMk cId="744896876" sldId="336"/>
        </pc:sldMkLst>
        <pc:picChg chg="mod">
          <ac:chgData name="Yuri Montanholi" userId="76a514d7-365f-4f74-9c92-ab76d2b03def" providerId="ADAL" clId="{8F337EAE-89D2-45E8-A4A3-40B1DF03D40D}" dt="2022-11-28T00:12:37.293" v="546" actId="1076"/>
          <ac:picMkLst>
            <pc:docMk/>
            <pc:sldMk cId="744896876" sldId="336"/>
            <ac:picMk id="4" creationId="{D14BAEC7-433E-4F12-A250-61DCC2F5BF99}"/>
          </ac:picMkLst>
        </pc:picChg>
        <pc:picChg chg="del">
          <ac:chgData name="Yuri Montanholi" userId="76a514d7-365f-4f74-9c92-ab76d2b03def" providerId="ADAL" clId="{8F337EAE-89D2-45E8-A4A3-40B1DF03D40D}" dt="2022-11-27T23:31:52.487" v="171" actId="478"/>
          <ac:picMkLst>
            <pc:docMk/>
            <pc:sldMk cId="744896876" sldId="336"/>
            <ac:picMk id="6" creationId="{2CC573D3-B02E-496C-AECD-9E906F1ECE58}"/>
          </ac:picMkLst>
        </pc:picChg>
        <pc:picChg chg="add mod">
          <ac:chgData name="Yuri Montanholi" userId="76a514d7-365f-4f74-9c92-ab76d2b03def" providerId="ADAL" clId="{8F337EAE-89D2-45E8-A4A3-40B1DF03D40D}" dt="2022-11-27T23:31:53.180" v="172"/>
          <ac:picMkLst>
            <pc:docMk/>
            <pc:sldMk cId="744896876" sldId="336"/>
            <ac:picMk id="7" creationId="{C98CFBB2-4278-4436-9B33-6532BD2C1497}"/>
          </ac:picMkLst>
        </pc:picChg>
      </pc:sldChg>
      <pc:sldChg chg="addSp delSp modSp mod">
        <pc:chgData name="Yuri Montanholi" userId="76a514d7-365f-4f74-9c92-ab76d2b03def" providerId="ADAL" clId="{8F337EAE-89D2-45E8-A4A3-40B1DF03D40D}" dt="2022-11-28T00:13:16.330" v="548" actId="1076"/>
        <pc:sldMkLst>
          <pc:docMk/>
          <pc:sldMk cId="940800084" sldId="337"/>
        </pc:sldMkLst>
        <pc:picChg chg="mod">
          <ac:chgData name="Yuri Montanholi" userId="76a514d7-365f-4f74-9c92-ab76d2b03def" providerId="ADAL" clId="{8F337EAE-89D2-45E8-A4A3-40B1DF03D40D}" dt="2022-11-28T00:13:16.330" v="548" actId="1076"/>
          <ac:picMkLst>
            <pc:docMk/>
            <pc:sldMk cId="940800084" sldId="337"/>
            <ac:picMk id="2" creationId="{ADC83A7D-3D1A-4D1E-9A00-FCFA50556691}"/>
          </ac:picMkLst>
        </pc:picChg>
        <pc:picChg chg="del">
          <ac:chgData name="Yuri Montanholi" userId="76a514d7-365f-4f74-9c92-ab76d2b03def" providerId="ADAL" clId="{8F337EAE-89D2-45E8-A4A3-40B1DF03D40D}" dt="2022-11-27T23:32:20.325" v="178" actId="478"/>
          <ac:picMkLst>
            <pc:docMk/>
            <pc:sldMk cId="940800084" sldId="337"/>
            <ac:picMk id="4" creationId="{A9641C96-FEF0-4E6E-8662-53177AC18CB8}"/>
          </ac:picMkLst>
        </pc:picChg>
        <pc:picChg chg="add mod">
          <ac:chgData name="Yuri Montanholi" userId="76a514d7-365f-4f74-9c92-ab76d2b03def" providerId="ADAL" clId="{8F337EAE-89D2-45E8-A4A3-40B1DF03D40D}" dt="2022-11-27T23:32:22.615" v="179"/>
          <ac:picMkLst>
            <pc:docMk/>
            <pc:sldMk cId="940800084" sldId="337"/>
            <ac:picMk id="6" creationId="{62D2F837-6BA5-4BBE-B5DD-F772A169851F}"/>
          </ac:picMkLst>
        </pc:picChg>
      </pc:sldChg>
      <pc:sldChg chg="addSp delSp modSp mod delAnim">
        <pc:chgData name="Yuri Montanholi" userId="76a514d7-365f-4f74-9c92-ab76d2b03def" providerId="ADAL" clId="{8F337EAE-89D2-45E8-A4A3-40B1DF03D40D}" dt="2022-11-28T00:13:21.694" v="549" actId="1076"/>
        <pc:sldMkLst>
          <pc:docMk/>
          <pc:sldMk cId="1189284864" sldId="338"/>
        </pc:sldMkLst>
        <pc:picChg chg="mod">
          <ac:chgData name="Yuri Montanholi" userId="76a514d7-365f-4f74-9c92-ab76d2b03def" providerId="ADAL" clId="{8F337EAE-89D2-45E8-A4A3-40B1DF03D40D}" dt="2022-11-28T00:13:21.694" v="549" actId="1076"/>
          <ac:picMkLst>
            <pc:docMk/>
            <pc:sldMk cId="1189284864" sldId="338"/>
            <ac:picMk id="2" creationId="{CD9E80A9-48EF-400C-AFF3-2A68796AB2B7}"/>
          </ac:picMkLst>
        </pc:picChg>
        <pc:picChg chg="del">
          <ac:chgData name="Yuri Montanholi" userId="76a514d7-365f-4f74-9c92-ab76d2b03def" providerId="ADAL" clId="{8F337EAE-89D2-45E8-A4A3-40B1DF03D40D}" dt="2022-11-27T23:32:30.024" v="181" actId="478"/>
          <ac:picMkLst>
            <pc:docMk/>
            <pc:sldMk cId="1189284864" sldId="338"/>
            <ac:picMk id="6" creationId="{571253C8-6206-424D-9752-CAAF1E55BEA6}"/>
          </ac:picMkLst>
        </pc:picChg>
        <pc:picChg chg="add mod">
          <ac:chgData name="Yuri Montanholi" userId="76a514d7-365f-4f74-9c92-ab76d2b03def" providerId="ADAL" clId="{8F337EAE-89D2-45E8-A4A3-40B1DF03D40D}" dt="2022-11-27T23:32:30.629" v="182"/>
          <ac:picMkLst>
            <pc:docMk/>
            <pc:sldMk cId="1189284864" sldId="338"/>
            <ac:picMk id="8" creationId="{005FFE25-41C8-46B0-9FF3-4553DCC61637}"/>
          </ac:picMkLst>
        </pc:picChg>
        <pc:picChg chg="del">
          <ac:chgData name="Yuri Montanholi" userId="76a514d7-365f-4f74-9c92-ab76d2b03def" providerId="ADAL" clId="{8F337EAE-89D2-45E8-A4A3-40B1DF03D40D}" dt="2022-11-27T23:32:39.508" v="183" actId="478"/>
          <ac:picMkLst>
            <pc:docMk/>
            <pc:sldMk cId="1189284864" sldId="338"/>
            <ac:picMk id="10" creationId="{866C5CF9-863A-40F6-937C-41AFCDA4B21F}"/>
          </ac:picMkLst>
        </pc:picChg>
      </pc:sldChg>
      <pc:sldChg chg="addSp delSp modSp mod">
        <pc:chgData name="Yuri Montanholi" userId="76a514d7-365f-4f74-9c92-ab76d2b03def" providerId="ADAL" clId="{8F337EAE-89D2-45E8-A4A3-40B1DF03D40D}" dt="2022-11-28T00:13:26.164" v="550" actId="1076"/>
        <pc:sldMkLst>
          <pc:docMk/>
          <pc:sldMk cId="1435517755" sldId="341"/>
        </pc:sldMkLst>
        <pc:picChg chg="del">
          <ac:chgData name="Yuri Montanholi" userId="76a514d7-365f-4f74-9c92-ab76d2b03def" providerId="ADAL" clId="{8F337EAE-89D2-45E8-A4A3-40B1DF03D40D}" dt="2022-11-27T23:32:55.981" v="186" actId="478"/>
          <ac:picMkLst>
            <pc:docMk/>
            <pc:sldMk cId="1435517755" sldId="341"/>
            <ac:picMk id="6" creationId="{555D75C6-3A3F-4582-BE06-98010ADC3D23}"/>
          </ac:picMkLst>
        </pc:picChg>
        <pc:picChg chg="mod">
          <ac:chgData name="Yuri Montanholi" userId="76a514d7-365f-4f74-9c92-ab76d2b03def" providerId="ADAL" clId="{8F337EAE-89D2-45E8-A4A3-40B1DF03D40D}" dt="2022-11-28T00:13:26.164" v="550" actId="1076"/>
          <ac:picMkLst>
            <pc:docMk/>
            <pc:sldMk cId="1435517755" sldId="341"/>
            <ac:picMk id="8" creationId="{3D8144EB-73D2-4CA2-AD06-BF19D716715C}"/>
          </ac:picMkLst>
        </pc:picChg>
        <pc:picChg chg="add mod">
          <ac:chgData name="Yuri Montanholi" userId="76a514d7-365f-4f74-9c92-ab76d2b03def" providerId="ADAL" clId="{8F337EAE-89D2-45E8-A4A3-40B1DF03D40D}" dt="2022-11-27T23:32:56.652" v="187"/>
          <ac:picMkLst>
            <pc:docMk/>
            <pc:sldMk cId="1435517755" sldId="341"/>
            <ac:picMk id="9" creationId="{D37DE5C9-36DC-4D99-8ECF-B6DE23147D87}"/>
          </ac:picMkLst>
        </pc:picChg>
      </pc:sldChg>
      <pc:sldChg chg="addSp delSp modSp mod">
        <pc:chgData name="Yuri Montanholi" userId="76a514d7-365f-4f74-9c92-ab76d2b03def" providerId="ADAL" clId="{8F337EAE-89D2-45E8-A4A3-40B1DF03D40D}" dt="2022-11-27T23:28:01.621" v="129" actId="14100"/>
        <pc:sldMkLst>
          <pc:docMk/>
          <pc:sldMk cId="751071449" sldId="342"/>
        </pc:sldMkLst>
        <pc:picChg chg="del">
          <ac:chgData name="Yuri Montanholi" userId="76a514d7-365f-4f74-9c92-ab76d2b03def" providerId="ADAL" clId="{8F337EAE-89D2-45E8-A4A3-40B1DF03D40D}" dt="2022-11-27T23:27:50.013" v="127" actId="478"/>
          <ac:picMkLst>
            <pc:docMk/>
            <pc:sldMk cId="751071449" sldId="342"/>
            <ac:picMk id="6" creationId="{5443278D-E25C-4C7D-83FE-276B672E9D96}"/>
          </ac:picMkLst>
        </pc:picChg>
        <pc:picChg chg="add mod">
          <ac:chgData name="Yuri Montanholi" userId="76a514d7-365f-4f74-9c92-ab76d2b03def" providerId="ADAL" clId="{8F337EAE-89D2-45E8-A4A3-40B1DF03D40D}" dt="2022-11-27T23:28:01.621" v="129" actId="14100"/>
          <ac:picMkLst>
            <pc:docMk/>
            <pc:sldMk cId="751071449" sldId="342"/>
            <ac:picMk id="8" creationId="{BB716010-534E-4C9F-BF15-EF4BC7870E8C}"/>
          </ac:picMkLst>
        </pc:picChg>
      </pc:sldChg>
      <pc:sldChg chg="addSp delSp modSp">
        <pc:chgData name="Yuri Montanholi" userId="76a514d7-365f-4f74-9c92-ab76d2b03def" providerId="ADAL" clId="{8F337EAE-89D2-45E8-A4A3-40B1DF03D40D}" dt="2022-11-27T23:28:48.522" v="137"/>
        <pc:sldMkLst>
          <pc:docMk/>
          <pc:sldMk cId="3555319364" sldId="343"/>
        </pc:sldMkLst>
        <pc:picChg chg="del">
          <ac:chgData name="Yuri Montanholi" userId="76a514d7-365f-4f74-9c92-ab76d2b03def" providerId="ADAL" clId="{8F337EAE-89D2-45E8-A4A3-40B1DF03D40D}" dt="2022-11-27T23:28:47.815" v="136" actId="478"/>
          <ac:picMkLst>
            <pc:docMk/>
            <pc:sldMk cId="3555319364" sldId="343"/>
            <ac:picMk id="7" creationId="{9A3A85B4-6979-4AAD-970A-D7490B30095D}"/>
          </ac:picMkLst>
        </pc:picChg>
        <pc:picChg chg="add mod">
          <ac:chgData name="Yuri Montanholi" userId="76a514d7-365f-4f74-9c92-ab76d2b03def" providerId="ADAL" clId="{8F337EAE-89D2-45E8-A4A3-40B1DF03D40D}" dt="2022-11-27T23:28:48.522" v="137"/>
          <ac:picMkLst>
            <pc:docMk/>
            <pc:sldMk cId="3555319364" sldId="343"/>
            <ac:picMk id="8" creationId="{DA95BE34-48DC-4E2A-A2AF-256D9BA4CB23}"/>
          </ac:picMkLst>
        </pc:picChg>
      </pc:sldChg>
      <pc:sldChg chg="del">
        <pc:chgData name="Yuri Montanholi" userId="76a514d7-365f-4f74-9c92-ab76d2b03def" providerId="ADAL" clId="{8F337EAE-89D2-45E8-A4A3-40B1DF03D40D}" dt="2022-11-28T00:11:43.023" v="538" actId="47"/>
        <pc:sldMkLst>
          <pc:docMk/>
          <pc:sldMk cId="83404883" sldId="346"/>
        </pc:sldMkLst>
      </pc:sldChg>
      <pc:sldChg chg="addSp delSp modSp">
        <pc:chgData name="Yuri Montanholi" userId="76a514d7-365f-4f74-9c92-ab76d2b03def" providerId="ADAL" clId="{8F337EAE-89D2-45E8-A4A3-40B1DF03D40D}" dt="2022-11-27T23:30:37.016" v="152"/>
        <pc:sldMkLst>
          <pc:docMk/>
          <pc:sldMk cId="707305365" sldId="351"/>
        </pc:sldMkLst>
        <pc:picChg chg="del">
          <ac:chgData name="Yuri Montanholi" userId="76a514d7-365f-4f74-9c92-ab76d2b03def" providerId="ADAL" clId="{8F337EAE-89D2-45E8-A4A3-40B1DF03D40D}" dt="2022-11-27T23:30:36.339" v="151" actId="478"/>
          <ac:picMkLst>
            <pc:docMk/>
            <pc:sldMk cId="707305365" sldId="351"/>
            <ac:picMk id="8" creationId="{A3216667-7DF1-4614-A445-08CA1EDEE83E}"/>
          </ac:picMkLst>
        </pc:picChg>
        <pc:picChg chg="add mod">
          <ac:chgData name="Yuri Montanholi" userId="76a514d7-365f-4f74-9c92-ab76d2b03def" providerId="ADAL" clId="{8F337EAE-89D2-45E8-A4A3-40B1DF03D40D}" dt="2022-11-27T23:30:37.016" v="152"/>
          <ac:picMkLst>
            <pc:docMk/>
            <pc:sldMk cId="707305365" sldId="351"/>
            <ac:picMk id="9" creationId="{98CA3106-BB29-45D5-B694-400B906334B1}"/>
          </ac:picMkLst>
        </pc:picChg>
      </pc:sldChg>
      <pc:sldChg chg="addSp delSp modSp mod">
        <pc:chgData name="Yuri Montanholi" userId="76a514d7-365f-4f74-9c92-ab76d2b03def" providerId="ADAL" clId="{8F337EAE-89D2-45E8-A4A3-40B1DF03D40D}" dt="2022-11-27T23:28:37.594" v="135" actId="1076"/>
        <pc:sldMkLst>
          <pc:docMk/>
          <pc:sldMk cId="2380889279" sldId="354"/>
        </pc:sldMkLst>
        <pc:picChg chg="del">
          <ac:chgData name="Yuri Montanholi" userId="76a514d7-365f-4f74-9c92-ab76d2b03def" providerId="ADAL" clId="{8F337EAE-89D2-45E8-A4A3-40B1DF03D40D}" dt="2022-11-27T23:28:30.927" v="132" actId="478"/>
          <ac:picMkLst>
            <pc:docMk/>
            <pc:sldMk cId="2380889279" sldId="354"/>
            <ac:picMk id="6" creationId="{6B2AA6E8-8568-4C18-9D13-C81C2F56A2B7}"/>
          </ac:picMkLst>
        </pc:picChg>
        <pc:picChg chg="mod">
          <ac:chgData name="Yuri Montanholi" userId="76a514d7-365f-4f74-9c92-ab76d2b03def" providerId="ADAL" clId="{8F337EAE-89D2-45E8-A4A3-40B1DF03D40D}" dt="2022-11-27T23:28:37.594" v="135" actId="1076"/>
          <ac:picMkLst>
            <pc:docMk/>
            <pc:sldMk cId="2380889279" sldId="354"/>
            <ac:picMk id="8" creationId="{8069F9C7-745C-4CD8-A77E-46B0C1EDE7C2}"/>
          </ac:picMkLst>
        </pc:picChg>
        <pc:picChg chg="add mod">
          <ac:chgData name="Yuri Montanholi" userId="76a514d7-365f-4f74-9c92-ab76d2b03def" providerId="ADAL" clId="{8F337EAE-89D2-45E8-A4A3-40B1DF03D40D}" dt="2022-11-27T23:28:31.638" v="133"/>
          <ac:picMkLst>
            <pc:docMk/>
            <pc:sldMk cId="2380889279" sldId="354"/>
            <ac:picMk id="14" creationId="{3249AE8C-5FAF-4C73-A121-040D7D6ED467}"/>
          </ac:picMkLst>
        </pc:picChg>
      </pc:sldChg>
      <pc:sldChg chg="addSp delSp modSp">
        <pc:chgData name="Yuri Montanholi" userId="76a514d7-365f-4f74-9c92-ab76d2b03def" providerId="ADAL" clId="{8F337EAE-89D2-45E8-A4A3-40B1DF03D40D}" dt="2022-11-27T23:20:20.748" v="44"/>
        <pc:sldMkLst>
          <pc:docMk/>
          <pc:sldMk cId="608160081" sldId="355"/>
        </pc:sldMkLst>
        <pc:picChg chg="del mod">
          <ac:chgData name="Yuri Montanholi" userId="76a514d7-365f-4f74-9c92-ab76d2b03def" providerId="ADAL" clId="{8F337EAE-89D2-45E8-A4A3-40B1DF03D40D}" dt="2022-11-27T23:20:19.418" v="43" actId="478"/>
          <ac:picMkLst>
            <pc:docMk/>
            <pc:sldMk cId="608160081" sldId="355"/>
            <ac:picMk id="9" creationId="{71B0140E-F520-4996-BFF8-7502D87947DB}"/>
          </ac:picMkLst>
        </pc:picChg>
        <pc:picChg chg="add mod">
          <ac:chgData name="Yuri Montanholi" userId="76a514d7-365f-4f74-9c92-ab76d2b03def" providerId="ADAL" clId="{8F337EAE-89D2-45E8-A4A3-40B1DF03D40D}" dt="2022-11-27T23:20:20.748" v="44"/>
          <ac:picMkLst>
            <pc:docMk/>
            <pc:sldMk cId="608160081" sldId="355"/>
            <ac:picMk id="13" creationId="{52D260D5-2775-4242-81AA-49CA3788B01D}"/>
          </ac:picMkLst>
        </pc:picChg>
      </pc:sldChg>
      <pc:sldChg chg="addSp delSp modSp mod">
        <pc:chgData name="Yuri Montanholi" userId="76a514d7-365f-4f74-9c92-ab76d2b03def" providerId="ADAL" clId="{8F337EAE-89D2-45E8-A4A3-40B1DF03D40D}" dt="2022-11-27T23:22:35.416" v="58"/>
        <pc:sldMkLst>
          <pc:docMk/>
          <pc:sldMk cId="1686029609" sldId="356"/>
        </pc:sldMkLst>
        <pc:picChg chg="del">
          <ac:chgData name="Yuri Montanholi" userId="76a514d7-365f-4f74-9c92-ab76d2b03def" providerId="ADAL" clId="{8F337EAE-89D2-45E8-A4A3-40B1DF03D40D}" dt="2022-11-27T23:21:03.244" v="52" actId="478"/>
          <ac:picMkLst>
            <pc:docMk/>
            <pc:sldMk cId="1686029609" sldId="356"/>
            <ac:picMk id="10" creationId="{739D062A-D038-9560-E396-93F8356CA5CE}"/>
          </ac:picMkLst>
        </pc:picChg>
        <pc:picChg chg="del mod">
          <ac:chgData name="Yuri Montanholi" userId="76a514d7-365f-4f74-9c92-ab76d2b03def" providerId="ADAL" clId="{8F337EAE-89D2-45E8-A4A3-40B1DF03D40D}" dt="2022-11-27T23:20:44.042" v="51" actId="478"/>
          <ac:picMkLst>
            <pc:docMk/>
            <pc:sldMk cId="1686029609" sldId="356"/>
            <ac:picMk id="12" creationId="{38C4C349-6DEB-47AD-92A0-048872530976}"/>
          </ac:picMkLst>
        </pc:picChg>
        <pc:picChg chg="add mod">
          <ac:chgData name="Yuri Montanholi" userId="76a514d7-365f-4f74-9c92-ab76d2b03def" providerId="ADAL" clId="{8F337EAE-89D2-45E8-A4A3-40B1DF03D40D}" dt="2022-11-27T23:22:35.416" v="58"/>
          <ac:picMkLst>
            <pc:docMk/>
            <pc:sldMk cId="1686029609" sldId="356"/>
            <ac:picMk id="13" creationId="{B73A93A9-5349-41C8-A7D5-686C85C0609D}"/>
          </ac:picMkLst>
        </pc:picChg>
      </pc:sldChg>
      <pc:sldChg chg="addSp delSp modSp">
        <pc:chgData name="Yuri Montanholi" userId="76a514d7-365f-4f74-9c92-ab76d2b03def" providerId="ADAL" clId="{8F337EAE-89D2-45E8-A4A3-40B1DF03D40D}" dt="2022-11-27T23:22:41.362" v="60"/>
        <pc:sldMkLst>
          <pc:docMk/>
          <pc:sldMk cId="51124546" sldId="358"/>
        </pc:sldMkLst>
        <pc:picChg chg="del">
          <ac:chgData name="Yuri Montanholi" userId="76a514d7-365f-4f74-9c92-ab76d2b03def" providerId="ADAL" clId="{8F337EAE-89D2-45E8-A4A3-40B1DF03D40D}" dt="2022-11-27T23:22:40.009" v="59" actId="478"/>
          <ac:picMkLst>
            <pc:docMk/>
            <pc:sldMk cId="51124546" sldId="358"/>
            <ac:picMk id="14" creationId="{22CDA6FB-9B90-4D92-97B1-459A2C64C453}"/>
          </ac:picMkLst>
        </pc:picChg>
        <pc:picChg chg="add mod">
          <ac:chgData name="Yuri Montanholi" userId="76a514d7-365f-4f74-9c92-ab76d2b03def" providerId="ADAL" clId="{8F337EAE-89D2-45E8-A4A3-40B1DF03D40D}" dt="2022-11-27T23:22:41.362" v="60"/>
          <ac:picMkLst>
            <pc:docMk/>
            <pc:sldMk cId="51124546" sldId="358"/>
            <ac:picMk id="16" creationId="{3C801816-7672-40FF-916A-0C729AE9EE26}"/>
          </ac:picMkLst>
        </pc:picChg>
      </pc:sldChg>
      <pc:sldChg chg="addSp delSp modSp mod">
        <pc:chgData name="Yuri Montanholi" userId="76a514d7-365f-4f74-9c92-ab76d2b03def" providerId="ADAL" clId="{8F337EAE-89D2-45E8-A4A3-40B1DF03D40D}" dt="2022-11-28T00:19:28.999" v="619" actId="478"/>
        <pc:sldMkLst>
          <pc:docMk/>
          <pc:sldMk cId="3935405924" sldId="359"/>
        </pc:sldMkLst>
        <pc:picChg chg="del">
          <ac:chgData name="Yuri Montanholi" userId="76a514d7-365f-4f74-9c92-ab76d2b03def" providerId="ADAL" clId="{8F337EAE-89D2-45E8-A4A3-40B1DF03D40D}" dt="2022-11-28T00:19:28.999" v="619" actId="478"/>
          <ac:picMkLst>
            <pc:docMk/>
            <pc:sldMk cId="3935405924" sldId="359"/>
            <ac:picMk id="16" creationId="{F37BEA49-B73B-1E04-B93D-DD8FA54A58FB}"/>
          </ac:picMkLst>
        </pc:picChg>
        <pc:picChg chg="del">
          <ac:chgData name="Yuri Montanholi" userId="76a514d7-365f-4f74-9c92-ab76d2b03def" providerId="ADAL" clId="{8F337EAE-89D2-45E8-A4A3-40B1DF03D40D}" dt="2022-11-27T23:22:48.051" v="61" actId="478"/>
          <ac:picMkLst>
            <pc:docMk/>
            <pc:sldMk cId="3935405924" sldId="359"/>
            <ac:picMk id="18" creationId="{46BFEC6C-8526-47AB-BF23-32898D74AD55}"/>
          </ac:picMkLst>
        </pc:picChg>
        <pc:picChg chg="add mod">
          <ac:chgData name="Yuri Montanholi" userId="76a514d7-365f-4f74-9c92-ab76d2b03def" providerId="ADAL" clId="{8F337EAE-89D2-45E8-A4A3-40B1DF03D40D}" dt="2022-11-27T23:22:07.748" v="57" actId="1076"/>
          <ac:picMkLst>
            <pc:docMk/>
            <pc:sldMk cId="3935405924" sldId="359"/>
            <ac:picMk id="19" creationId="{E9BE73AA-1CBA-4F7E-89FA-36CBF82E8DAA}"/>
          </ac:picMkLst>
        </pc:picChg>
        <pc:picChg chg="add mod">
          <ac:chgData name="Yuri Montanholi" userId="76a514d7-365f-4f74-9c92-ab76d2b03def" providerId="ADAL" clId="{8F337EAE-89D2-45E8-A4A3-40B1DF03D40D}" dt="2022-11-27T23:22:07.748" v="57" actId="1076"/>
          <ac:picMkLst>
            <pc:docMk/>
            <pc:sldMk cId="3935405924" sldId="359"/>
            <ac:picMk id="20" creationId="{5B26AD08-386C-4502-96FB-724DA28B379C}"/>
          </ac:picMkLst>
        </pc:picChg>
        <pc:picChg chg="add mod">
          <ac:chgData name="Yuri Montanholi" userId="76a514d7-365f-4f74-9c92-ab76d2b03def" providerId="ADAL" clId="{8F337EAE-89D2-45E8-A4A3-40B1DF03D40D}" dt="2022-11-27T23:22:48.925" v="62"/>
          <ac:picMkLst>
            <pc:docMk/>
            <pc:sldMk cId="3935405924" sldId="359"/>
            <ac:picMk id="21" creationId="{D7F987F7-794B-4E1A-AA64-D1F8F544ED49}"/>
          </ac:picMkLst>
        </pc:picChg>
        <pc:picChg chg="add mod">
          <ac:chgData name="Yuri Montanholi" userId="76a514d7-365f-4f74-9c92-ab76d2b03def" providerId="ADAL" clId="{8F337EAE-89D2-45E8-A4A3-40B1DF03D40D}" dt="2022-11-27T23:23:27.170" v="63" actId="571"/>
          <ac:picMkLst>
            <pc:docMk/>
            <pc:sldMk cId="3935405924" sldId="359"/>
            <ac:picMk id="22" creationId="{C83353A4-7C97-4749-85C1-F0FB39BA8209}"/>
          </ac:picMkLst>
        </pc:picChg>
        <pc:picChg chg="add mod">
          <ac:chgData name="Yuri Montanholi" userId="76a514d7-365f-4f74-9c92-ab76d2b03def" providerId="ADAL" clId="{8F337EAE-89D2-45E8-A4A3-40B1DF03D40D}" dt="2022-11-27T23:23:27.170" v="63" actId="571"/>
          <ac:picMkLst>
            <pc:docMk/>
            <pc:sldMk cId="3935405924" sldId="359"/>
            <ac:picMk id="23" creationId="{05DAAB7A-572E-4221-9B71-E3FCBD1DE960}"/>
          </ac:picMkLst>
        </pc:picChg>
      </pc:sldChg>
      <pc:sldChg chg="addSp delSp modSp mod">
        <pc:chgData name="Yuri Montanholi" userId="76a514d7-365f-4f74-9c92-ab76d2b03def" providerId="ADAL" clId="{8F337EAE-89D2-45E8-A4A3-40B1DF03D40D}" dt="2022-11-28T00:19:54.538" v="640" actId="1035"/>
        <pc:sldMkLst>
          <pc:docMk/>
          <pc:sldMk cId="3580944176" sldId="360"/>
        </pc:sldMkLst>
        <pc:picChg chg="mod">
          <ac:chgData name="Yuri Montanholi" userId="76a514d7-365f-4f74-9c92-ab76d2b03def" providerId="ADAL" clId="{8F337EAE-89D2-45E8-A4A3-40B1DF03D40D}" dt="2022-11-28T00:19:54.538" v="640" actId="1035"/>
          <ac:picMkLst>
            <pc:docMk/>
            <pc:sldMk cId="3580944176" sldId="360"/>
            <ac:picMk id="2" creationId="{56E2FA89-F0E9-C577-7EC4-8FBA85A99963}"/>
          </ac:picMkLst>
        </pc:picChg>
        <pc:picChg chg="mod">
          <ac:chgData name="Yuri Montanholi" userId="76a514d7-365f-4f74-9c92-ab76d2b03def" providerId="ADAL" clId="{8F337EAE-89D2-45E8-A4A3-40B1DF03D40D}" dt="2022-11-28T00:19:45.758" v="621" actId="1076"/>
          <ac:picMkLst>
            <pc:docMk/>
            <pc:sldMk cId="3580944176" sldId="360"/>
            <ac:picMk id="8" creationId="{14116FE1-9BA8-BCF9-BFA9-623A804656D0}"/>
          </ac:picMkLst>
        </pc:picChg>
        <pc:picChg chg="del">
          <ac:chgData name="Yuri Montanholi" userId="76a514d7-365f-4f74-9c92-ab76d2b03def" providerId="ADAL" clId="{8F337EAE-89D2-45E8-A4A3-40B1DF03D40D}" dt="2022-11-27T23:24:30.307" v="67" actId="478"/>
          <ac:picMkLst>
            <pc:docMk/>
            <pc:sldMk cId="3580944176" sldId="360"/>
            <ac:picMk id="18" creationId="{2EA7EB55-B854-4E74-89B4-3D735D40644F}"/>
          </ac:picMkLst>
        </pc:picChg>
        <pc:picChg chg="add mod">
          <ac:chgData name="Yuri Montanholi" userId="76a514d7-365f-4f74-9c92-ab76d2b03def" providerId="ADAL" clId="{8F337EAE-89D2-45E8-A4A3-40B1DF03D40D}" dt="2022-11-27T23:23:36.680" v="64"/>
          <ac:picMkLst>
            <pc:docMk/>
            <pc:sldMk cId="3580944176" sldId="360"/>
            <ac:picMk id="19" creationId="{8F7D1B2A-91DA-4F97-BDF7-23718CD00320}"/>
          </ac:picMkLst>
        </pc:picChg>
        <pc:picChg chg="add mod">
          <ac:chgData name="Yuri Montanholi" userId="76a514d7-365f-4f74-9c92-ab76d2b03def" providerId="ADAL" clId="{8F337EAE-89D2-45E8-A4A3-40B1DF03D40D}" dt="2022-11-27T23:23:36.680" v="64"/>
          <ac:picMkLst>
            <pc:docMk/>
            <pc:sldMk cId="3580944176" sldId="360"/>
            <ac:picMk id="20" creationId="{7C4E030C-BAA5-4E46-8630-1D38CC8B0F57}"/>
          </ac:picMkLst>
        </pc:picChg>
        <pc:picChg chg="add mod">
          <ac:chgData name="Yuri Montanholi" userId="76a514d7-365f-4f74-9c92-ab76d2b03def" providerId="ADAL" clId="{8F337EAE-89D2-45E8-A4A3-40B1DF03D40D}" dt="2022-11-27T23:24:30.995" v="68"/>
          <ac:picMkLst>
            <pc:docMk/>
            <pc:sldMk cId="3580944176" sldId="360"/>
            <ac:picMk id="21" creationId="{DA7C873F-9DB0-4F80-B14E-E0F348C4EDC0}"/>
          </ac:picMkLst>
        </pc:picChg>
      </pc:sldChg>
      <pc:sldChg chg="addSp delSp modSp mod">
        <pc:chgData name="Yuri Montanholi" userId="76a514d7-365f-4f74-9c92-ab76d2b03def" providerId="ADAL" clId="{8F337EAE-89D2-45E8-A4A3-40B1DF03D40D}" dt="2022-11-28T00:20:15.791" v="641" actId="1076"/>
        <pc:sldMkLst>
          <pc:docMk/>
          <pc:sldMk cId="2775797380" sldId="361"/>
        </pc:sldMkLst>
        <pc:picChg chg="mod">
          <ac:chgData name="Yuri Montanholi" userId="76a514d7-365f-4f74-9c92-ab76d2b03def" providerId="ADAL" clId="{8F337EAE-89D2-45E8-A4A3-40B1DF03D40D}" dt="2022-11-28T00:20:15.791" v="641" actId="1076"/>
          <ac:picMkLst>
            <pc:docMk/>
            <pc:sldMk cId="2775797380" sldId="361"/>
            <ac:picMk id="2" creationId="{56E2FA89-F0E9-C577-7EC4-8FBA85A99963}"/>
          </ac:picMkLst>
        </pc:picChg>
        <pc:picChg chg="del">
          <ac:chgData name="Yuri Montanholi" userId="76a514d7-365f-4f74-9c92-ab76d2b03def" providerId="ADAL" clId="{8F337EAE-89D2-45E8-A4A3-40B1DF03D40D}" dt="2022-11-27T23:24:35.404" v="69" actId="478"/>
          <ac:picMkLst>
            <pc:docMk/>
            <pc:sldMk cId="2775797380" sldId="361"/>
            <ac:picMk id="19" creationId="{AEF97E4D-A1C7-4502-9CB4-2F1775F22112}"/>
          </ac:picMkLst>
        </pc:picChg>
        <pc:picChg chg="add mod">
          <ac:chgData name="Yuri Montanholi" userId="76a514d7-365f-4f74-9c92-ab76d2b03def" providerId="ADAL" clId="{8F337EAE-89D2-45E8-A4A3-40B1DF03D40D}" dt="2022-11-27T23:23:51.841" v="65"/>
          <ac:picMkLst>
            <pc:docMk/>
            <pc:sldMk cId="2775797380" sldId="361"/>
            <ac:picMk id="20" creationId="{E9A2888E-465B-4135-A722-FAEC9DECB558}"/>
          </ac:picMkLst>
        </pc:picChg>
        <pc:picChg chg="add mod">
          <ac:chgData name="Yuri Montanholi" userId="76a514d7-365f-4f74-9c92-ab76d2b03def" providerId="ADAL" clId="{8F337EAE-89D2-45E8-A4A3-40B1DF03D40D}" dt="2022-11-27T23:23:51.841" v="65"/>
          <ac:picMkLst>
            <pc:docMk/>
            <pc:sldMk cId="2775797380" sldId="361"/>
            <ac:picMk id="21" creationId="{ED94DB2B-F389-4D28-B135-4628CAD2D4B7}"/>
          </ac:picMkLst>
        </pc:picChg>
        <pc:picChg chg="add mod">
          <ac:chgData name="Yuri Montanholi" userId="76a514d7-365f-4f74-9c92-ab76d2b03def" providerId="ADAL" clId="{8F337EAE-89D2-45E8-A4A3-40B1DF03D40D}" dt="2022-11-27T23:24:36.273" v="70"/>
          <ac:picMkLst>
            <pc:docMk/>
            <pc:sldMk cId="2775797380" sldId="361"/>
            <ac:picMk id="22" creationId="{7706B133-6100-469C-AFCE-697FD1BF4F03}"/>
          </ac:picMkLst>
        </pc:picChg>
      </pc:sldChg>
      <pc:sldChg chg="addSp delSp modSp mod">
        <pc:chgData name="Yuri Montanholi" userId="76a514d7-365f-4f74-9c92-ab76d2b03def" providerId="ADAL" clId="{8F337EAE-89D2-45E8-A4A3-40B1DF03D40D}" dt="2022-11-28T00:20:29.021" v="642" actId="1076"/>
        <pc:sldMkLst>
          <pc:docMk/>
          <pc:sldMk cId="2656891940" sldId="362"/>
        </pc:sldMkLst>
        <pc:picChg chg="mod">
          <ac:chgData name="Yuri Montanholi" userId="76a514d7-365f-4f74-9c92-ab76d2b03def" providerId="ADAL" clId="{8F337EAE-89D2-45E8-A4A3-40B1DF03D40D}" dt="2022-11-28T00:20:29.021" v="642" actId="1076"/>
          <ac:picMkLst>
            <pc:docMk/>
            <pc:sldMk cId="2656891940" sldId="362"/>
            <ac:picMk id="2" creationId="{56E2FA89-F0E9-C577-7EC4-8FBA85A99963}"/>
          </ac:picMkLst>
        </pc:picChg>
        <pc:picChg chg="del">
          <ac:chgData name="Yuri Montanholi" userId="76a514d7-365f-4f74-9c92-ab76d2b03def" providerId="ADAL" clId="{8F337EAE-89D2-45E8-A4A3-40B1DF03D40D}" dt="2022-11-27T23:24:40.548" v="71" actId="478"/>
          <ac:picMkLst>
            <pc:docMk/>
            <pc:sldMk cId="2656891940" sldId="362"/>
            <ac:picMk id="20" creationId="{32A8BEF8-C182-4004-83B8-9737ADB130F3}"/>
          </ac:picMkLst>
        </pc:picChg>
        <pc:picChg chg="add mod">
          <ac:chgData name="Yuri Montanholi" userId="76a514d7-365f-4f74-9c92-ab76d2b03def" providerId="ADAL" clId="{8F337EAE-89D2-45E8-A4A3-40B1DF03D40D}" dt="2022-11-27T23:23:58.186" v="66"/>
          <ac:picMkLst>
            <pc:docMk/>
            <pc:sldMk cId="2656891940" sldId="362"/>
            <ac:picMk id="21" creationId="{20FA4BC3-BE66-4C11-AD5C-E1816FA253FB}"/>
          </ac:picMkLst>
        </pc:picChg>
        <pc:picChg chg="add mod">
          <ac:chgData name="Yuri Montanholi" userId="76a514d7-365f-4f74-9c92-ab76d2b03def" providerId="ADAL" clId="{8F337EAE-89D2-45E8-A4A3-40B1DF03D40D}" dt="2022-11-27T23:23:58.186" v="66"/>
          <ac:picMkLst>
            <pc:docMk/>
            <pc:sldMk cId="2656891940" sldId="362"/>
            <ac:picMk id="22" creationId="{576053A4-5A41-446A-ACA0-81FAA7A152F8}"/>
          </ac:picMkLst>
        </pc:picChg>
        <pc:picChg chg="add mod">
          <ac:chgData name="Yuri Montanholi" userId="76a514d7-365f-4f74-9c92-ab76d2b03def" providerId="ADAL" clId="{8F337EAE-89D2-45E8-A4A3-40B1DF03D40D}" dt="2022-11-27T23:24:41.188" v="72"/>
          <ac:picMkLst>
            <pc:docMk/>
            <pc:sldMk cId="2656891940" sldId="362"/>
            <ac:picMk id="23" creationId="{A182607A-0C61-46C3-9527-F22FEF50A9A8}"/>
          </ac:picMkLst>
        </pc:picChg>
      </pc:sldChg>
      <pc:sldChg chg="addSp delSp modSp mod">
        <pc:chgData name="Yuri Montanholi" userId="76a514d7-365f-4f74-9c92-ab76d2b03def" providerId="ADAL" clId="{8F337EAE-89D2-45E8-A4A3-40B1DF03D40D}" dt="2022-11-28T03:08:27.183" v="739" actId="1076"/>
        <pc:sldMkLst>
          <pc:docMk/>
          <pc:sldMk cId="3330888893" sldId="363"/>
        </pc:sldMkLst>
        <pc:picChg chg="mod">
          <ac:chgData name="Yuri Montanholi" userId="76a514d7-365f-4f74-9c92-ab76d2b03def" providerId="ADAL" clId="{8F337EAE-89D2-45E8-A4A3-40B1DF03D40D}" dt="2022-11-28T03:08:27.183" v="739" actId="1076"/>
          <ac:picMkLst>
            <pc:docMk/>
            <pc:sldMk cId="3330888893" sldId="363"/>
            <ac:picMk id="2" creationId="{BD4053CA-CCE9-772C-6928-CE3E04AFAC0A}"/>
          </ac:picMkLst>
        </pc:picChg>
        <pc:picChg chg="del">
          <ac:chgData name="Yuri Montanholi" userId="76a514d7-365f-4f74-9c92-ab76d2b03def" providerId="ADAL" clId="{8F337EAE-89D2-45E8-A4A3-40B1DF03D40D}" dt="2022-11-27T23:20:34.451" v="48" actId="478"/>
          <ac:picMkLst>
            <pc:docMk/>
            <pc:sldMk cId="3330888893" sldId="363"/>
            <ac:picMk id="9" creationId="{29A071BE-5039-4D09-BABD-80E84FB860B1}"/>
          </ac:picMkLst>
        </pc:picChg>
        <pc:picChg chg="add mod">
          <ac:chgData name="Yuri Montanholi" userId="76a514d7-365f-4f74-9c92-ab76d2b03def" providerId="ADAL" clId="{8F337EAE-89D2-45E8-A4A3-40B1DF03D40D}" dt="2022-11-27T23:20:35.076" v="49"/>
          <ac:picMkLst>
            <pc:docMk/>
            <pc:sldMk cId="3330888893" sldId="363"/>
            <ac:picMk id="10" creationId="{BC32D203-526E-469B-92DF-22BFDA336E04}"/>
          </ac:picMkLst>
        </pc:picChg>
      </pc:sldChg>
      <pc:sldChg chg="addSp delSp modSp mod">
        <pc:chgData name="Yuri Montanholi" userId="76a514d7-365f-4f74-9c92-ab76d2b03def" providerId="ADAL" clId="{8F337EAE-89D2-45E8-A4A3-40B1DF03D40D}" dt="2022-11-28T00:12:05.588" v="541" actId="1076"/>
        <pc:sldMkLst>
          <pc:docMk/>
          <pc:sldMk cId="194957314" sldId="364"/>
        </pc:sldMkLst>
        <pc:picChg chg="del">
          <ac:chgData name="Yuri Montanholi" userId="76a514d7-365f-4f74-9c92-ab76d2b03def" providerId="ADAL" clId="{8F337EAE-89D2-45E8-A4A3-40B1DF03D40D}" dt="2022-11-27T23:30:57.539" v="156" actId="478"/>
          <ac:picMkLst>
            <pc:docMk/>
            <pc:sldMk cId="194957314" sldId="364"/>
            <ac:picMk id="4" creationId="{FC775275-C2DF-4358-A85A-B99B4DDDF779}"/>
          </ac:picMkLst>
        </pc:picChg>
        <pc:picChg chg="add mod">
          <ac:chgData name="Yuri Montanholi" userId="76a514d7-365f-4f74-9c92-ab76d2b03def" providerId="ADAL" clId="{8F337EAE-89D2-45E8-A4A3-40B1DF03D40D}" dt="2022-11-27T23:30:58.211" v="157"/>
          <ac:picMkLst>
            <pc:docMk/>
            <pc:sldMk cId="194957314" sldId="364"/>
            <ac:picMk id="6" creationId="{3CD80160-9557-44A8-96E2-DB452E684CD7}"/>
          </ac:picMkLst>
        </pc:picChg>
        <pc:picChg chg="mod">
          <ac:chgData name="Yuri Montanholi" userId="76a514d7-365f-4f74-9c92-ab76d2b03def" providerId="ADAL" clId="{8F337EAE-89D2-45E8-A4A3-40B1DF03D40D}" dt="2022-11-28T00:12:05.588" v="541" actId="1076"/>
          <ac:picMkLst>
            <pc:docMk/>
            <pc:sldMk cId="194957314" sldId="364"/>
            <ac:picMk id="11" creationId="{09887D32-1031-4B84-8551-E775C99E5233}"/>
          </ac:picMkLst>
        </pc:picChg>
      </pc:sldChg>
      <pc:sldChg chg="addSp delSp modSp del mod">
        <pc:chgData name="Yuri Montanholi" userId="76a514d7-365f-4f74-9c92-ab76d2b03def" providerId="ADAL" clId="{8F337EAE-89D2-45E8-A4A3-40B1DF03D40D}" dt="2022-11-28T00:09:48.081" v="527" actId="47"/>
        <pc:sldMkLst>
          <pc:docMk/>
          <pc:sldMk cId="2242614694" sldId="365"/>
        </pc:sldMkLst>
        <pc:picChg chg="del">
          <ac:chgData name="Yuri Montanholi" userId="76a514d7-365f-4f74-9c92-ab76d2b03def" providerId="ADAL" clId="{8F337EAE-89D2-45E8-A4A3-40B1DF03D40D}" dt="2022-11-27T23:31:03.807" v="158" actId="478"/>
          <ac:picMkLst>
            <pc:docMk/>
            <pc:sldMk cId="2242614694" sldId="365"/>
            <ac:picMk id="4" creationId="{FE1E1DC3-8525-4FD5-953F-F71B48F59D5E}"/>
          </ac:picMkLst>
        </pc:picChg>
        <pc:picChg chg="add mod">
          <ac:chgData name="Yuri Montanholi" userId="76a514d7-365f-4f74-9c92-ab76d2b03def" providerId="ADAL" clId="{8F337EAE-89D2-45E8-A4A3-40B1DF03D40D}" dt="2022-11-27T23:31:04.523" v="159"/>
          <ac:picMkLst>
            <pc:docMk/>
            <pc:sldMk cId="2242614694" sldId="365"/>
            <ac:picMk id="6" creationId="{272A15A0-9C5F-4F9A-8554-B975775EC02D}"/>
          </ac:picMkLst>
        </pc:picChg>
        <pc:picChg chg="mod">
          <ac:chgData name="Yuri Montanholi" userId="76a514d7-365f-4f74-9c92-ab76d2b03def" providerId="ADAL" clId="{8F337EAE-89D2-45E8-A4A3-40B1DF03D40D}" dt="2022-11-27T23:31:08.353" v="160" actId="1076"/>
          <ac:picMkLst>
            <pc:docMk/>
            <pc:sldMk cId="2242614694" sldId="365"/>
            <ac:picMk id="8" creationId="{3DC5F359-9FE3-4D4C-8C0C-3BED635F9F15}"/>
          </ac:picMkLst>
        </pc:picChg>
      </pc:sldChg>
      <pc:sldChg chg="addSp delSp modSp del">
        <pc:chgData name="Yuri Montanholi" userId="76a514d7-365f-4f74-9c92-ab76d2b03def" providerId="ADAL" clId="{8F337EAE-89D2-45E8-A4A3-40B1DF03D40D}" dt="2022-11-28T00:09:56.793" v="528" actId="47"/>
        <pc:sldMkLst>
          <pc:docMk/>
          <pc:sldMk cId="2147840836" sldId="366"/>
        </pc:sldMkLst>
        <pc:picChg chg="del">
          <ac:chgData name="Yuri Montanholi" userId="76a514d7-365f-4f74-9c92-ab76d2b03def" providerId="ADAL" clId="{8F337EAE-89D2-45E8-A4A3-40B1DF03D40D}" dt="2022-11-27T23:31:21.965" v="164" actId="478"/>
          <ac:picMkLst>
            <pc:docMk/>
            <pc:sldMk cId="2147840836" sldId="366"/>
            <ac:picMk id="4" creationId="{F6525657-E2AF-4513-895B-A6882ADF75C6}"/>
          </ac:picMkLst>
        </pc:picChg>
        <pc:picChg chg="add mod">
          <ac:chgData name="Yuri Montanholi" userId="76a514d7-365f-4f74-9c92-ab76d2b03def" providerId="ADAL" clId="{8F337EAE-89D2-45E8-A4A3-40B1DF03D40D}" dt="2022-11-27T23:31:22.626" v="165"/>
          <ac:picMkLst>
            <pc:docMk/>
            <pc:sldMk cId="2147840836" sldId="366"/>
            <ac:picMk id="6" creationId="{3177B59B-A3A6-40FB-AB29-D7BB5B248552}"/>
          </ac:picMkLst>
        </pc:picChg>
      </pc:sldChg>
      <pc:sldChg chg="addSp delSp modSp mod">
        <pc:chgData name="Yuri Montanholi" userId="76a514d7-365f-4f74-9c92-ab76d2b03def" providerId="ADAL" clId="{8F337EAE-89D2-45E8-A4A3-40B1DF03D40D}" dt="2022-11-28T00:12:15.836" v="543" actId="1076"/>
        <pc:sldMkLst>
          <pc:docMk/>
          <pc:sldMk cId="1435291638" sldId="367"/>
        </pc:sldMkLst>
        <pc:picChg chg="del">
          <ac:chgData name="Yuri Montanholi" userId="76a514d7-365f-4f74-9c92-ab76d2b03def" providerId="ADAL" clId="{8F337EAE-89D2-45E8-A4A3-40B1DF03D40D}" dt="2022-11-27T23:31:28.781" v="166" actId="478"/>
          <ac:picMkLst>
            <pc:docMk/>
            <pc:sldMk cId="1435291638" sldId="367"/>
            <ac:picMk id="4" creationId="{D62EA044-83C3-43A4-8454-1C6C5C289B95}"/>
          </ac:picMkLst>
        </pc:picChg>
        <pc:picChg chg="add mod">
          <ac:chgData name="Yuri Montanholi" userId="76a514d7-365f-4f74-9c92-ab76d2b03def" providerId="ADAL" clId="{8F337EAE-89D2-45E8-A4A3-40B1DF03D40D}" dt="2022-11-27T23:31:29.513" v="167"/>
          <ac:picMkLst>
            <pc:docMk/>
            <pc:sldMk cId="1435291638" sldId="367"/>
            <ac:picMk id="6" creationId="{326C8CEF-03A0-4DF8-9AA6-E50F4EA8CA1F}"/>
          </ac:picMkLst>
        </pc:picChg>
        <pc:picChg chg="mod">
          <ac:chgData name="Yuri Montanholi" userId="76a514d7-365f-4f74-9c92-ab76d2b03def" providerId="ADAL" clId="{8F337EAE-89D2-45E8-A4A3-40B1DF03D40D}" dt="2022-11-28T00:12:15.836" v="543" actId="1076"/>
          <ac:picMkLst>
            <pc:docMk/>
            <pc:sldMk cId="1435291638" sldId="367"/>
            <ac:picMk id="9" creationId="{9085E49F-8C58-42AE-8B32-8CC4FFC72696}"/>
          </ac:picMkLst>
        </pc:picChg>
      </pc:sldChg>
      <pc:sldChg chg="addSp delSp modSp mod">
        <pc:chgData name="Yuri Montanholi" userId="76a514d7-365f-4f74-9c92-ab76d2b03def" providerId="ADAL" clId="{8F337EAE-89D2-45E8-A4A3-40B1DF03D40D}" dt="2022-11-28T00:12:46.406" v="547" actId="1076"/>
        <pc:sldMkLst>
          <pc:docMk/>
          <pc:sldMk cId="3079628561" sldId="369"/>
        </pc:sldMkLst>
        <pc:picChg chg="del">
          <ac:chgData name="Yuri Montanholi" userId="76a514d7-365f-4f74-9c92-ab76d2b03def" providerId="ADAL" clId="{8F337EAE-89D2-45E8-A4A3-40B1DF03D40D}" dt="2022-11-27T23:32:09.784" v="175" actId="478"/>
          <ac:picMkLst>
            <pc:docMk/>
            <pc:sldMk cId="3079628561" sldId="369"/>
            <ac:picMk id="4" creationId="{AAF165CB-17C4-43E6-B121-8D0F15E926E4}"/>
          </ac:picMkLst>
        </pc:picChg>
        <pc:picChg chg="add mod">
          <ac:chgData name="Yuri Montanholi" userId="76a514d7-365f-4f74-9c92-ab76d2b03def" providerId="ADAL" clId="{8F337EAE-89D2-45E8-A4A3-40B1DF03D40D}" dt="2022-11-27T23:32:10.535" v="176"/>
          <ac:picMkLst>
            <pc:docMk/>
            <pc:sldMk cId="3079628561" sldId="369"/>
            <ac:picMk id="6" creationId="{F725B7A6-FC9B-4BE6-93FD-A700E9222568}"/>
          </ac:picMkLst>
        </pc:picChg>
        <pc:picChg chg="mod">
          <ac:chgData name="Yuri Montanholi" userId="76a514d7-365f-4f74-9c92-ab76d2b03def" providerId="ADAL" clId="{8F337EAE-89D2-45E8-A4A3-40B1DF03D40D}" dt="2022-11-28T00:12:46.406" v="547" actId="1076"/>
          <ac:picMkLst>
            <pc:docMk/>
            <pc:sldMk cId="3079628561" sldId="369"/>
            <ac:picMk id="9" creationId="{71E5EE74-F5D1-4182-A494-F42EF085AC73}"/>
          </ac:picMkLst>
        </pc:picChg>
      </pc:sldChg>
      <pc:sldChg chg="addSp delSp modSp">
        <pc:chgData name="Yuri Montanholi" userId="76a514d7-365f-4f74-9c92-ab76d2b03def" providerId="ADAL" clId="{8F337EAE-89D2-45E8-A4A3-40B1DF03D40D}" dt="2022-11-27T23:29:32.841" v="145"/>
        <pc:sldMkLst>
          <pc:docMk/>
          <pc:sldMk cId="3321981648" sldId="370"/>
        </pc:sldMkLst>
        <pc:picChg chg="del">
          <ac:chgData name="Yuri Montanholi" userId="76a514d7-365f-4f74-9c92-ab76d2b03def" providerId="ADAL" clId="{8F337EAE-89D2-45E8-A4A3-40B1DF03D40D}" dt="2022-11-27T23:29:32.104" v="144" actId="478"/>
          <ac:picMkLst>
            <pc:docMk/>
            <pc:sldMk cId="3321981648" sldId="370"/>
            <ac:picMk id="11" creationId="{62B074FA-AFBC-4588-A2EE-7BF948BA4141}"/>
          </ac:picMkLst>
        </pc:picChg>
        <pc:picChg chg="add mod">
          <ac:chgData name="Yuri Montanholi" userId="76a514d7-365f-4f74-9c92-ab76d2b03def" providerId="ADAL" clId="{8F337EAE-89D2-45E8-A4A3-40B1DF03D40D}" dt="2022-11-27T23:29:32.841" v="145"/>
          <ac:picMkLst>
            <pc:docMk/>
            <pc:sldMk cId="3321981648" sldId="370"/>
            <ac:picMk id="13" creationId="{DB9A1A72-DADC-4671-A762-45546CD6ED2C}"/>
          </ac:picMkLst>
        </pc:picChg>
      </pc:sldChg>
      <pc:sldChg chg="addSp delSp modSp mod">
        <pc:chgData name="Yuri Montanholi" userId="76a514d7-365f-4f74-9c92-ab76d2b03def" providerId="ADAL" clId="{8F337EAE-89D2-45E8-A4A3-40B1DF03D40D}" dt="2022-11-27T23:29:17.024" v="143" actId="1076"/>
        <pc:sldMkLst>
          <pc:docMk/>
          <pc:sldMk cId="1885652244" sldId="371"/>
        </pc:sldMkLst>
        <pc:picChg chg="mod">
          <ac:chgData name="Yuri Montanholi" userId="76a514d7-365f-4f74-9c92-ab76d2b03def" providerId="ADAL" clId="{8F337EAE-89D2-45E8-A4A3-40B1DF03D40D}" dt="2022-11-27T23:29:14.368" v="142" actId="1076"/>
          <ac:picMkLst>
            <pc:docMk/>
            <pc:sldMk cId="1885652244" sldId="371"/>
            <ac:picMk id="2" creationId="{015C2BFD-5287-9E00-C460-AA1FB927EE4D}"/>
          </ac:picMkLst>
        </pc:picChg>
        <pc:picChg chg="mod">
          <ac:chgData name="Yuri Montanholi" userId="76a514d7-365f-4f74-9c92-ab76d2b03def" providerId="ADAL" clId="{8F337EAE-89D2-45E8-A4A3-40B1DF03D40D}" dt="2022-11-27T23:29:17.024" v="143" actId="1076"/>
          <ac:picMkLst>
            <pc:docMk/>
            <pc:sldMk cId="1885652244" sldId="371"/>
            <ac:picMk id="6" creationId="{3EB121DB-BD5A-3AB0-B0D5-C6D04F072CF8}"/>
          </ac:picMkLst>
        </pc:picChg>
        <pc:picChg chg="mod">
          <ac:chgData name="Yuri Montanholi" userId="76a514d7-365f-4f74-9c92-ab76d2b03def" providerId="ADAL" clId="{8F337EAE-89D2-45E8-A4A3-40B1DF03D40D}" dt="2022-11-27T23:29:11.690" v="141" actId="1076"/>
          <ac:picMkLst>
            <pc:docMk/>
            <pc:sldMk cId="1885652244" sldId="371"/>
            <ac:picMk id="8" creationId="{B93F9AF6-15B9-8F31-B85F-3B440596AB18}"/>
          </ac:picMkLst>
        </pc:picChg>
        <pc:picChg chg="del">
          <ac:chgData name="Yuri Montanholi" userId="76a514d7-365f-4f74-9c92-ab76d2b03def" providerId="ADAL" clId="{8F337EAE-89D2-45E8-A4A3-40B1DF03D40D}" dt="2022-11-27T23:29:04.684" v="138" actId="478"/>
          <ac:picMkLst>
            <pc:docMk/>
            <pc:sldMk cId="1885652244" sldId="371"/>
            <ac:picMk id="16" creationId="{40D2B2B7-F2F7-48DF-84DF-BAD94D06A4BF}"/>
          </ac:picMkLst>
        </pc:picChg>
        <pc:picChg chg="add mod">
          <ac:chgData name="Yuri Montanholi" userId="76a514d7-365f-4f74-9c92-ab76d2b03def" providerId="ADAL" clId="{8F337EAE-89D2-45E8-A4A3-40B1DF03D40D}" dt="2022-11-27T23:29:05.561" v="139"/>
          <ac:picMkLst>
            <pc:docMk/>
            <pc:sldMk cId="1885652244" sldId="371"/>
            <ac:picMk id="18" creationId="{0084CB47-ABAA-409E-949F-38E4F2F4C478}"/>
          </ac:picMkLst>
        </pc:picChg>
      </pc:sldChg>
      <pc:sldChg chg="addSp delSp modSp">
        <pc:chgData name="Yuri Montanholi" userId="76a514d7-365f-4f74-9c92-ab76d2b03def" providerId="ADAL" clId="{8F337EAE-89D2-45E8-A4A3-40B1DF03D40D}" dt="2022-11-27T23:18:48.928" v="31"/>
        <pc:sldMkLst>
          <pc:docMk/>
          <pc:sldMk cId="749612973" sldId="372"/>
        </pc:sldMkLst>
        <pc:picChg chg="add mod">
          <ac:chgData name="Yuri Montanholi" userId="76a514d7-365f-4f74-9c92-ab76d2b03def" providerId="ADAL" clId="{8F337EAE-89D2-45E8-A4A3-40B1DF03D40D}" dt="2022-11-27T23:18:48.928" v="31"/>
          <ac:picMkLst>
            <pc:docMk/>
            <pc:sldMk cId="749612973" sldId="372"/>
            <ac:picMk id="6" creationId="{6BAC95D8-F6D9-420D-84DB-DC7D5D41E582}"/>
          </ac:picMkLst>
        </pc:picChg>
        <pc:picChg chg="del">
          <ac:chgData name="Yuri Montanholi" userId="76a514d7-365f-4f74-9c92-ab76d2b03def" providerId="ADAL" clId="{8F337EAE-89D2-45E8-A4A3-40B1DF03D40D}" dt="2022-11-27T23:18:48.315" v="30" actId="478"/>
          <ac:picMkLst>
            <pc:docMk/>
            <pc:sldMk cId="749612973" sldId="372"/>
            <ac:picMk id="9" creationId="{A6A88480-228F-45AF-93CC-9564D7A774BF}"/>
          </ac:picMkLst>
        </pc:picChg>
      </pc:sldChg>
      <pc:sldChg chg="addSp delSp modSp">
        <pc:chgData name="Yuri Montanholi" userId="76a514d7-365f-4f74-9c92-ab76d2b03def" providerId="ADAL" clId="{8F337EAE-89D2-45E8-A4A3-40B1DF03D40D}" dt="2022-11-27T23:33:37.581" v="198"/>
        <pc:sldMkLst>
          <pc:docMk/>
          <pc:sldMk cId="1582174937" sldId="374"/>
        </pc:sldMkLst>
        <pc:picChg chg="del">
          <ac:chgData name="Yuri Montanholi" userId="76a514d7-365f-4f74-9c92-ab76d2b03def" providerId="ADAL" clId="{8F337EAE-89D2-45E8-A4A3-40B1DF03D40D}" dt="2022-11-27T23:33:36.807" v="197" actId="478"/>
          <ac:picMkLst>
            <pc:docMk/>
            <pc:sldMk cId="1582174937" sldId="374"/>
            <ac:picMk id="6" creationId="{B5F67BB9-219F-48BF-B9F0-99FBB146BE5E}"/>
          </ac:picMkLst>
        </pc:picChg>
        <pc:picChg chg="add mod">
          <ac:chgData name="Yuri Montanholi" userId="76a514d7-365f-4f74-9c92-ab76d2b03def" providerId="ADAL" clId="{8F337EAE-89D2-45E8-A4A3-40B1DF03D40D}" dt="2022-11-27T23:33:37.581" v="198"/>
          <ac:picMkLst>
            <pc:docMk/>
            <pc:sldMk cId="1582174937" sldId="374"/>
            <ac:picMk id="8" creationId="{1E1A3528-3063-49FD-9056-4D615B760CA5}"/>
          </ac:picMkLst>
        </pc:picChg>
      </pc:sldChg>
      <pc:sldChg chg="addSp delSp modSp mod">
        <pc:chgData name="Yuri Montanholi" userId="76a514d7-365f-4f74-9c92-ab76d2b03def" providerId="ADAL" clId="{8F337EAE-89D2-45E8-A4A3-40B1DF03D40D}" dt="2022-11-27T23:54:52.958" v="474" actId="1076"/>
        <pc:sldMkLst>
          <pc:docMk/>
          <pc:sldMk cId="3908506740" sldId="376"/>
        </pc:sldMkLst>
        <pc:spChg chg="del">
          <ac:chgData name="Yuri Montanholi" userId="76a514d7-365f-4f74-9c92-ab76d2b03def" providerId="ADAL" clId="{8F337EAE-89D2-45E8-A4A3-40B1DF03D40D}" dt="2022-11-27T23:53:19.254" v="460" actId="478"/>
          <ac:spMkLst>
            <pc:docMk/>
            <pc:sldMk cId="3908506740" sldId="376"/>
            <ac:spMk id="10" creationId="{63ECEEC9-FEF8-4761-9F58-ED457F8AD6F7}"/>
          </ac:spMkLst>
        </pc:spChg>
        <pc:picChg chg="add mod modCrop">
          <ac:chgData name="Yuri Montanholi" userId="76a514d7-365f-4f74-9c92-ab76d2b03def" providerId="ADAL" clId="{8F337EAE-89D2-45E8-A4A3-40B1DF03D40D}" dt="2022-11-27T23:53:49.898" v="466" actId="1076"/>
          <ac:picMkLst>
            <pc:docMk/>
            <pc:sldMk cId="3908506740" sldId="376"/>
            <ac:picMk id="3" creationId="{88F0A588-5656-463B-8429-A83A156F4927}"/>
          </ac:picMkLst>
        </pc:picChg>
        <pc:picChg chg="add mod modCrop">
          <ac:chgData name="Yuri Montanholi" userId="76a514d7-365f-4f74-9c92-ab76d2b03def" providerId="ADAL" clId="{8F337EAE-89D2-45E8-A4A3-40B1DF03D40D}" dt="2022-11-27T23:54:52.958" v="474" actId="1076"/>
          <ac:picMkLst>
            <pc:docMk/>
            <pc:sldMk cId="3908506740" sldId="376"/>
            <ac:picMk id="6" creationId="{1A71D4FA-2C5C-4182-ABCC-48653D64D8D3}"/>
          </ac:picMkLst>
        </pc:picChg>
        <pc:picChg chg="del">
          <ac:chgData name="Yuri Montanholi" userId="76a514d7-365f-4f74-9c92-ab76d2b03def" providerId="ADAL" clId="{8F337EAE-89D2-45E8-A4A3-40B1DF03D40D}" dt="2022-11-27T23:34:05.133" v="200" actId="478"/>
          <ac:picMkLst>
            <pc:docMk/>
            <pc:sldMk cId="3908506740" sldId="376"/>
            <ac:picMk id="7" creationId="{0FE8DEC5-08B7-4AE9-B97B-D3C1248B1368}"/>
          </ac:picMkLst>
        </pc:picChg>
        <pc:picChg chg="add mod">
          <ac:chgData name="Yuri Montanholi" userId="76a514d7-365f-4f74-9c92-ab76d2b03def" providerId="ADAL" clId="{8F337EAE-89D2-45E8-A4A3-40B1DF03D40D}" dt="2022-11-27T23:34:06.190" v="201"/>
          <ac:picMkLst>
            <pc:docMk/>
            <pc:sldMk cId="3908506740" sldId="376"/>
            <ac:picMk id="8" creationId="{4E4F38D9-BE2C-4E57-AF83-D1468DCF9060}"/>
          </ac:picMkLst>
        </pc:picChg>
        <pc:picChg chg="del">
          <ac:chgData name="Yuri Montanholi" userId="76a514d7-365f-4f74-9c92-ab76d2b03def" providerId="ADAL" clId="{8F337EAE-89D2-45E8-A4A3-40B1DF03D40D}" dt="2022-11-27T23:53:13.205" v="458" actId="478"/>
          <ac:picMkLst>
            <pc:docMk/>
            <pc:sldMk cId="3908506740" sldId="376"/>
            <ac:picMk id="6146" creationId="{81F65FCA-96EC-4C30-B27F-7B6982C3D074}"/>
          </ac:picMkLst>
        </pc:picChg>
        <pc:picChg chg="del">
          <ac:chgData name="Yuri Montanholi" userId="76a514d7-365f-4f74-9c92-ab76d2b03def" providerId="ADAL" clId="{8F337EAE-89D2-45E8-A4A3-40B1DF03D40D}" dt="2022-11-27T23:53:11.549" v="457" actId="478"/>
          <ac:picMkLst>
            <pc:docMk/>
            <pc:sldMk cId="3908506740" sldId="376"/>
            <ac:picMk id="6148" creationId="{82A99993-60B5-4C99-9055-C2458A20B656}"/>
          </ac:picMkLst>
        </pc:picChg>
        <pc:picChg chg="del">
          <ac:chgData name="Yuri Montanholi" userId="76a514d7-365f-4f74-9c92-ab76d2b03def" providerId="ADAL" clId="{8F337EAE-89D2-45E8-A4A3-40B1DF03D40D}" dt="2022-11-27T23:53:14.797" v="459" actId="478"/>
          <ac:picMkLst>
            <pc:docMk/>
            <pc:sldMk cId="3908506740" sldId="376"/>
            <ac:picMk id="6150" creationId="{A74DDC7C-8B52-4430-8B68-B9F0B3268CBD}"/>
          </ac:picMkLst>
        </pc:picChg>
      </pc:sldChg>
      <pc:sldChg chg="addSp delSp modSp add mod ord">
        <pc:chgData name="Yuri Montanholi" userId="76a514d7-365f-4f74-9c92-ab76d2b03def" providerId="ADAL" clId="{8F337EAE-89D2-45E8-A4A3-40B1DF03D40D}" dt="2022-11-28T03:01:37.836" v="719" actId="732"/>
        <pc:sldMkLst>
          <pc:docMk/>
          <pc:sldMk cId="2888613460" sldId="379"/>
        </pc:sldMkLst>
        <pc:spChg chg="add del">
          <ac:chgData name="Yuri Montanholi" userId="76a514d7-365f-4f74-9c92-ab76d2b03def" providerId="ADAL" clId="{8F337EAE-89D2-45E8-A4A3-40B1DF03D40D}" dt="2022-11-28T03:00:49.418" v="709" actId="478"/>
          <ac:spMkLst>
            <pc:docMk/>
            <pc:sldMk cId="2888613460" sldId="379"/>
            <ac:spMk id="2" creationId="{6104D9E2-10FC-4C26-81A7-42F549CBBBAC}"/>
          </ac:spMkLst>
        </pc:spChg>
        <pc:spChg chg="del">
          <ac:chgData name="Yuri Montanholi" userId="76a514d7-365f-4f74-9c92-ab76d2b03def" providerId="ADAL" clId="{8F337EAE-89D2-45E8-A4A3-40B1DF03D40D}" dt="2022-11-28T02:36:56.698" v="686" actId="478"/>
          <ac:spMkLst>
            <pc:docMk/>
            <pc:sldMk cId="2888613460" sldId="379"/>
            <ac:spMk id="5" creationId="{51281084-17CA-4C33-A1D5-ABD518B4DFF4}"/>
          </ac:spMkLst>
        </pc:spChg>
        <pc:spChg chg="del mod">
          <ac:chgData name="Yuri Montanholi" userId="76a514d7-365f-4f74-9c92-ab76d2b03def" providerId="ADAL" clId="{8F337EAE-89D2-45E8-A4A3-40B1DF03D40D}" dt="2022-11-28T03:00:59.116" v="711" actId="21"/>
          <ac:spMkLst>
            <pc:docMk/>
            <pc:sldMk cId="2888613460" sldId="379"/>
            <ac:spMk id="7" creationId="{4D256274-368A-4309-B05B-21FAAA9DBEC5}"/>
          </ac:spMkLst>
        </pc:spChg>
        <pc:picChg chg="add mod modCrop">
          <ac:chgData name="Yuri Montanholi" userId="76a514d7-365f-4f74-9c92-ab76d2b03def" providerId="ADAL" clId="{8F337EAE-89D2-45E8-A4A3-40B1DF03D40D}" dt="2022-11-28T03:01:37.836" v="719" actId="732"/>
          <ac:picMkLst>
            <pc:docMk/>
            <pc:sldMk cId="2888613460" sldId="379"/>
            <ac:picMk id="3" creationId="{F2F442C1-74BB-4F3B-A600-56343436C244}"/>
          </ac:picMkLst>
        </pc:picChg>
        <pc:picChg chg="del">
          <ac:chgData name="Yuri Montanholi" userId="76a514d7-365f-4f74-9c92-ab76d2b03def" providerId="ADAL" clId="{8F337EAE-89D2-45E8-A4A3-40B1DF03D40D}" dt="2022-11-28T03:00:46.130" v="707" actId="478"/>
          <ac:picMkLst>
            <pc:docMk/>
            <pc:sldMk cId="2888613460" sldId="379"/>
            <ac:picMk id="4" creationId="{317457CD-6811-5B15-D84F-58DA46DE8708}"/>
          </ac:picMkLst>
        </pc:picChg>
        <pc:picChg chg="del">
          <ac:chgData name="Yuri Montanholi" userId="76a514d7-365f-4f74-9c92-ab76d2b03def" providerId="ADAL" clId="{8F337EAE-89D2-45E8-A4A3-40B1DF03D40D}" dt="2022-11-28T02:36:48.491" v="685" actId="478"/>
          <ac:picMkLst>
            <pc:docMk/>
            <pc:sldMk cId="2888613460" sldId="379"/>
            <ac:picMk id="6" creationId="{E3B32B6E-34B2-4074-9B19-C6A3B4E3C321}"/>
          </ac:picMkLst>
        </pc:picChg>
      </pc:sldChg>
      <pc:sldChg chg="addSp delSp modSp">
        <pc:chgData name="Yuri Montanholi" userId="76a514d7-365f-4f74-9c92-ab76d2b03def" providerId="ADAL" clId="{8F337EAE-89D2-45E8-A4A3-40B1DF03D40D}" dt="2022-11-27T23:13:26.423" v="9"/>
        <pc:sldMkLst>
          <pc:docMk/>
          <pc:sldMk cId="1339634485" sldId="410"/>
        </pc:sldMkLst>
        <pc:picChg chg="add mod">
          <ac:chgData name="Yuri Montanholi" userId="76a514d7-365f-4f74-9c92-ab76d2b03def" providerId="ADAL" clId="{8F337EAE-89D2-45E8-A4A3-40B1DF03D40D}" dt="2022-11-27T23:13:26.423" v="9"/>
          <ac:picMkLst>
            <pc:docMk/>
            <pc:sldMk cId="1339634485" sldId="410"/>
            <ac:picMk id="19" creationId="{E94BF24B-4E8B-4EEF-9845-91FBA1DF4343}"/>
          </ac:picMkLst>
        </pc:picChg>
        <pc:picChg chg="del">
          <ac:chgData name="Yuri Montanholi" userId="76a514d7-365f-4f74-9c92-ab76d2b03def" providerId="ADAL" clId="{8F337EAE-89D2-45E8-A4A3-40B1DF03D40D}" dt="2022-11-27T23:13:25.298" v="8" actId="478"/>
          <ac:picMkLst>
            <pc:docMk/>
            <pc:sldMk cId="1339634485" sldId="410"/>
            <ac:picMk id="2056" creationId="{4D96890D-1964-476A-936C-E69CC05F203C}"/>
          </ac:picMkLst>
        </pc:picChg>
      </pc:sldChg>
      <pc:sldChg chg="addSp delSp modSp mod modAnim">
        <pc:chgData name="Yuri Montanholi" userId="76a514d7-365f-4f74-9c92-ab76d2b03def" providerId="ADAL" clId="{8F337EAE-89D2-45E8-A4A3-40B1DF03D40D}" dt="2022-11-28T03:25:59.205" v="763"/>
        <pc:sldMkLst>
          <pc:docMk/>
          <pc:sldMk cId="84090755" sldId="411"/>
        </pc:sldMkLst>
        <pc:picChg chg="del mod">
          <ac:chgData name="Yuri Montanholi" userId="76a514d7-365f-4f74-9c92-ab76d2b03def" providerId="ADAL" clId="{8F337EAE-89D2-45E8-A4A3-40B1DF03D40D}" dt="2022-11-27T23:34:35.427" v="207" actId="478"/>
          <ac:picMkLst>
            <pc:docMk/>
            <pc:sldMk cId="84090755" sldId="411"/>
            <ac:picMk id="6" creationId="{52011461-8E1B-4C9E-8271-292A12F25B31}"/>
          </ac:picMkLst>
        </pc:picChg>
        <pc:picChg chg="add mod">
          <ac:chgData name="Yuri Montanholi" userId="76a514d7-365f-4f74-9c92-ab76d2b03def" providerId="ADAL" clId="{8F337EAE-89D2-45E8-A4A3-40B1DF03D40D}" dt="2022-11-27T23:38:14.613" v="211" actId="14100"/>
          <ac:picMkLst>
            <pc:docMk/>
            <pc:sldMk cId="84090755" sldId="411"/>
            <ac:picMk id="10" creationId="{A1BCD4FB-B568-4452-B942-A2B55901218A}"/>
          </ac:picMkLst>
        </pc:picChg>
      </pc:sldChg>
      <pc:sldChg chg="addSp delSp modSp">
        <pc:chgData name="Yuri Montanholi" userId="76a514d7-365f-4f74-9c92-ab76d2b03def" providerId="ADAL" clId="{8F337EAE-89D2-45E8-A4A3-40B1DF03D40D}" dt="2022-11-27T23:13:35.520" v="11"/>
        <pc:sldMkLst>
          <pc:docMk/>
          <pc:sldMk cId="3885727379" sldId="412"/>
        </pc:sldMkLst>
        <pc:picChg chg="add mod">
          <ac:chgData name="Yuri Montanholi" userId="76a514d7-365f-4f74-9c92-ab76d2b03def" providerId="ADAL" clId="{8F337EAE-89D2-45E8-A4A3-40B1DF03D40D}" dt="2022-11-27T23:13:35.520" v="11"/>
          <ac:picMkLst>
            <pc:docMk/>
            <pc:sldMk cId="3885727379" sldId="412"/>
            <ac:picMk id="14" creationId="{92ED906C-8989-4E6C-A9E0-A6583EA6D046}"/>
          </ac:picMkLst>
        </pc:picChg>
        <pc:picChg chg="del">
          <ac:chgData name="Yuri Montanholi" userId="76a514d7-365f-4f74-9c92-ab76d2b03def" providerId="ADAL" clId="{8F337EAE-89D2-45E8-A4A3-40B1DF03D40D}" dt="2022-11-27T23:13:33.905" v="10" actId="478"/>
          <ac:picMkLst>
            <pc:docMk/>
            <pc:sldMk cId="3885727379" sldId="412"/>
            <ac:picMk id="2056" creationId="{4D96890D-1964-476A-936C-E69CC05F203C}"/>
          </ac:picMkLst>
        </pc:picChg>
      </pc:sldChg>
      <pc:sldChg chg="addSp delSp modSp add mod">
        <pc:chgData name="Yuri Montanholi" userId="76a514d7-365f-4f74-9c92-ab76d2b03def" providerId="ADAL" clId="{8F337EAE-89D2-45E8-A4A3-40B1DF03D40D}" dt="2022-11-28T03:03:55.853" v="737"/>
        <pc:sldMkLst>
          <pc:docMk/>
          <pc:sldMk cId="1479868415" sldId="418"/>
        </pc:sldMkLst>
        <pc:spChg chg="del">
          <ac:chgData name="Yuri Montanholi" userId="76a514d7-365f-4f74-9c92-ab76d2b03def" providerId="ADAL" clId="{8F337EAE-89D2-45E8-A4A3-40B1DF03D40D}" dt="2022-11-28T03:01:59.383" v="720" actId="478"/>
          <ac:spMkLst>
            <pc:docMk/>
            <pc:sldMk cId="1479868415" sldId="418"/>
            <ac:spMk id="5" creationId="{51281084-17CA-4C33-A1D5-ABD518B4DFF4}"/>
          </ac:spMkLst>
        </pc:spChg>
        <pc:spChg chg="mod">
          <ac:chgData name="Yuri Montanholi" userId="76a514d7-365f-4f74-9c92-ab76d2b03def" providerId="ADAL" clId="{8F337EAE-89D2-45E8-A4A3-40B1DF03D40D}" dt="2022-11-28T03:02:15.365" v="725" actId="1076"/>
          <ac:spMkLst>
            <pc:docMk/>
            <pc:sldMk cId="1479868415" sldId="418"/>
            <ac:spMk id="7" creationId="{4D256274-368A-4309-B05B-21FAAA9DBEC5}"/>
          </ac:spMkLst>
        </pc:spChg>
        <pc:picChg chg="mod modCrop">
          <ac:chgData name="Yuri Montanholi" userId="76a514d7-365f-4f74-9c92-ab76d2b03def" providerId="ADAL" clId="{8F337EAE-89D2-45E8-A4A3-40B1DF03D40D}" dt="2022-11-28T03:02:47.771" v="731" actId="14100"/>
          <ac:picMkLst>
            <pc:docMk/>
            <pc:sldMk cId="1479868415" sldId="418"/>
            <ac:picMk id="3" creationId="{6FEB75FF-839C-45FA-9F03-5F5316A77695}"/>
          </ac:picMkLst>
        </pc:picChg>
        <pc:picChg chg="del">
          <ac:chgData name="Yuri Montanholi" userId="76a514d7-365f-4f74-9c92-ab76d2b03def" providerId="ADAL" clId="{8F337EAE-89D2-45E8-A4A3-40B1DF03D40D}" dt="2022-11-28T03:02:02.121" v="721" actId="478"/>
          <ac:picMkLst>
            <pc:docMk/>
            <pc:sldMk cId="1479868415" sldId="418"/>
            <ac:picMk id="6" creationId="{E3B32B6E-34B2-4074-9B19-C6A3B4E3C321}"/>
          </ac:picMkLst>
        </pc:picChg>
        <pc:picChg chg="add mod">
          <ac:chgData name="Yuri Montanholi" userId="76a514d7-365f-4f74-9c92-ab76d2b03def" providerId="ADAL" clId="{8F337EAE-89D2-45E8-A4A3-40B1DF03D40D}" dt="2022-11-28T03:03:55.853" v="737"/>
          <ac:picMkLst>
            <pc:docMk/>
            <pc:sldMk cId="1479868415" sldId="418"/>
            <ac:picMk id="9" creationId="{FCB741F1-2B96-4F45-8DC2-1FAD2F0CE124}"/>
          </ac:picMkLst>
        </pc:picChg>
      </pc:sldChg>
      <pc:sldChg chg="del">
        <pc:chgData name="Yuri Montanholi" userId="76a514d7-365f-4f74-9c92-ab76d2b03def" providerId="ADAL" clId="{8F337EAE-89D2-45E8-A4A3-40B1DF03D40D}" dt="2022-11-27T23:34:25.163" v="204" actId="47"/>
        <pc:sldMkLst>
          <pc:docMk/>
          <pc:sldMk cId="27093940" sldId="422"/>
        </pc:sldMkLst>
      </pc:sldChg>
      <pc:sldChg chg="addSp delSp modSp mod">
        <pc:chgData name="Yuri Montanholi" userId="76a514d7-365f-4f74-9c92-ab76d2b03def" providerId="ADAL" clId="{8F337EAE-89D2-45E8-A4A3-40B1DF03D40D}" dt="2022-11-28T00:05:34.690" v="520" actId="14100"/>
        <pc:sldMkLst>
          <pc:docMk/>
          <pc:sldMk cId="484104734" sldId="495"/>
        </pc:sldMkLst>
        <pc:spChg chg="del">
          <ac:chgData name="Yuri Montanholi" userId="76a514d7-365f-4f74-9c92-ab76d2b03def" providerId="ADAL" clId="{8F337EAE-89D2-45E8-A4A3-40B1DF03D40D}" dt="2022-11-27T23:50:23.195" v="456" actId="478"/>
          <ac:spMkLst>
            <pc:docMk/>
            <pc:sldMk cId="484104734" sldId="495"/>
            <ac:spMk id="3" creationId="{36E171FD-D3DF-4F57-8B91-B6CDDDEF5C66}"/>
          </ac:spMkLst>
        </pc:spChg>
        <pc:spChg chg="add del mod">
          <ac:chgData name="Yuri Montanholi" userId="76a514d7-365f-4f74-9c92-ab76d2b03def" providerId="ADAL" clId="{8F337EAE-89D2-45E8-A4A3-40B1DF03D40D}" dt="2022-11-28T00:01:55.052" v="492" actId="478"/>
          <ac:spMkLst>
            <pc:docMk/>
            <pc:sldMk cId="484104734" sldId="495"/>
            <ac:spMk id="4" creationId="{4335864A-245E-4A17-B83D-9D8A29DD18AE}"/>
          </ac:spMkLst>
        </pc:spChg>
        <pc:spChg chg="mod">
          <ac:chgData name="Yuri Montanholi" userId="76a514d7-365f-4f74-9c92-ab76d2b03def" providerId="ADAL" clId="{8F337EAE-89D2-45E8-A4A3-40B1DF03D40D}" dt="2022-11-27T23:39:08.467" v="217" actId="1076"/>
          <ac:spMkLst>
            <pc:docMk/>
            <pc:sldMk cId="484104734" sldId="495"/>
            <ac:spMk id="5" creationId="{51281084-17CA-4C33-A1D5-ABD518B4DFF4}"/>
          </ac:spMkLst>
        </pc:spChg>
        <pc:spChg chg="mod">
          <ac:chgData name="Yuri Montanholi" userId="76a514d7-365f-4f74-9c92-ab76d2b03def" providerId="ADAL" clId="{8F337EAE-89D2-45E8-A4A3-40B1DF03D40D}" dt="2022-11-28T00:05:34.690" v="520" actId="14100"/>
          <ac:spMkLst>
            <pc:docMk/>
            <pc:sldMk cId="484104734" sldId="495"/>
            <ac:spMk id="10" creationId="{63ECEEC9-FEF8-4761-9F58-ED457F8AD6F7}"/>
          </ac:spMkLst>
        </pc:spChg>
        <pc:picChg chg="del">
          <ac:chgData name="Yuri Montanholi" userId="76a514d7-365f-4f74-9c92-ab76d2b03def" providerId="ADAL" clId="{8F337EAE-89D2-45E8-A4A3-40B1DF03D40D}" dt="2022-11-27T23:34:11.036" v="202" actId="478"/>
          <ac:picMkLst>
            <pc:docMk/>
            <pc:sldMk cId="484104734" sldId="495"/>
            <ac:picMk id="8" creationId="{FBAA370C-545D-43CD-B2D0-5568AC4305EB}"/>
          </ac:picMkLst>
        </pc:picChg>
        <pc:picChg chg="add mod">
          <ac:chgData name="Yuri Montanholi" userId="76a514d7-365f-4f74-9c92-ab76d2b03def" providerId="ADAL" clId="{8F337EAE-89D2-45E8-A4A3-40B1DF03D40D}" dt="2022-11-28T00:02:31.765" v="518" actId="14100"/>
          <ac:picMkLst>
            <pc:docMk/>
            <pc:sldMk cId="484104734" sldId="495"/>
            <ac:picMk id="9" creationId="{696F60C9-DE03-4799-90B3-6E06611196CD}"/>
          </ac:picMkLst>
        </pc:picChg>
        <pc:picChg chg="del">
          <ac:chgData name="Yuri Montanholi" userId="76a514d7-365f-4f74-9c92-ab76d2b03def" providerId="ADAL" clId="{8F337EAE-89D2-45E8-A4A3-40B1DF03D40D}" dt="2022-11-28T00:00:25.207" v="476" actId="478"/>
          <ac:picMkLst>
            <pc:docMk/>
            <pc:sldMk cId="484104734" sldId="495"/>
            <ac:picMk id="2050" creationId="{5D1BC864-B002-4A43-AF69-FD9776435207}"/>
          </ac:picMkLst>
        </pc:picChg>
        <pc:picChg chg="mod">
          <ac:chgData name="Yuri Montanholi" userId="76a514d7-365f-4f74-9c92-ab76d2b03def" providerId="ADAL" clId="{8F337EAE-89D2-45E8-A4A3-40B1DF03D40D}" dt="2022-11-28T00:01:32.121" v="489" actId="166"/>
          <ac:picMkLst>
            <pc:docMk/>
            <pc:sldMk cId="484104734" sldId="495"/>
            <ac:picMk id="2052" creationId="{813B692C-F5FB-4028-AA90-FC80D237841D}"/>
          </ac:picMkLst>
        </pc:picChg>
        <pc:picChg chg="add mod">
          <ac:chgData name="Yuri Montanholi" userId="76a514d7-365f-4f74-9c92-ab76d2b03def" providerId="ADAL" clId="{8F337EAE-89D2-45E8-A4A3-40B1DF03D40D}" dt="2022-11-28T00:02:35.637" v="519" actId="14100"/>
          <ac:picMkLst>
            <pc:docMk/>
            <pc:sldMk cId="484104734" sldId="495"/>
            <ac:picMk id="27650" creationId="{8FE9650B-9D9A-4D71-AD4D-4B70FD47811F}"/>
          </ac:picMkLst>
        </pc:picChg>
      </pc:sldChg>
      <pc:sldChg chg="del">
        <pc:chgData name="Yuri Montanholi" userId="76a514d7-365f-4f74-9c92-ab76d2b03def" providerId="ADAL" clId="{8F337EAE-89D2-45E8-A4A3-40B1DF03D40D}" dt="2022-11-27T23:38:43.817" v="215" actId="47"/>
        <pc:sldMkLst>
          <pc:docMk/>
          <pc:sldMk cId="61933041" sldId="496"/>
        </pc:sldMkLst>
      </pc:sldChg>
      <pc:sldChg chg="del">
        <pc:chgData name="Yuri Montanholi" userId="76a514d7-365f-4f74-9c92-ab76d2b03def" providerId="ADAL" clId="{8F337EAE-89D2-45E8-A4A3-40B1DF03D40D}" dt="2022-11-27T23:33:50.704" v="199" actId="47"/>
        <pc:sldMkLst>
          <pc:docMk/>
          <pc:sldMk cId="3774680878" sldId="497"/>
        </pc:sldMkLst>
      </pc:sldChg>
      <pc:sldChg chg="addSp delSp modSp">
        <pc:chgData name="Yuri Montanholi" userId="76a514d7-365f-4f74-9c92-ab76d2b03def" providerId="ADAL" clId="{8F337EAE-89D2-45E8-A4A3-40B1DF03D40D}" dt="2022-11-27T23:19:35.308" v="35" actId="1076"/>
        <pc:sldMkLst>
          <pc:docMk/>
          <pc:sldMk cId="2734637081" sldId="498"/>
        </pc:sldMkLst>
        <pc:picChg chg="del">
          <ac:chgData name="Yuri Montanholi" userId="76a514d7-365f-4f74-9c92-ab76d2b03def" providerId="ADAL" clId="{8F337EAE-89D2-45E8-A4A3-40B1DF03D40D}" dt="2022-11-27T23:19:24.061" v="32" actId="478"/>
          <ac:picMkLst>
            <pc:docMk/>
            <pc:sldMk cId="2734637081" sldId="498"/>
            <ac:picMk id="7" creationId="{0C4BEBC1-9EE1-45F4-8D25-BBE0BE84BCC6}"/>
          </ac:picMkLst>
        </pc:picChg>
        <pc:picChg chg="add mod">
          <ac:chgData name="Yuri Montanholi" userId="76a514d7-365f-4f74-9c92-ab76d2b03def" providerId="ADAL" clId="{8F337EAE-89D2-45E8-A4A3-40B1DF03D40D}" dt="2022-11-27T23:19:24.778" v="33"/>
          <ac:picMkLst>
            <pc:docMk/>
            <pc:sldMk cId="2734637081" sldId="498"/>
            <ac:picMk id="10" creationId="{7E59BE12-F333-49BD-AE08-7353681F608B}"/>
          </ac:picMkLst>
        </pc:picChg>
        <pc:picChg chg="mod">
          <ac:chgData name="Yuri Montanholi" userId="76a514d7-365f-4f74-9c92-ab76d2b03def" providerId="ADAL" clId="{8F337EAE-89D2-45E8-A4A3-40B1DF03D40D}" dt="2022-11-27T23:19:35.308" v="35" actId="1076"/>
          <ac:picMkLst>
            <pc:docMk/>
            <pc:sldMk cId="2734637081" sldId="498"/>
            <ac:picMk id="3076" creationId="{23247067-9291-49E3-9980-985A9EE3E878}"/>
          </ac:picMkLst>
        </pc:picChg>
      </pc:sldChg>
      <pc:sldChg chg="addSp delSp modSp">
        <pc:chgData name="Yuri Montanholi" userId="76a514d7-365f-4f74-9c92-ab76d2b03def" providerId="ADAL" clId="{8F337EAE-89D2-45E8-A4A3-40B1DF03D40D}" dt="2022-11-27T23:18:40.512" v="29"/>
        <pc:sldMkLst>
          <pc:docMk/>
          <pc:sldMk cId="1876316613" sldId="499"/>
        </pc:sldMkLst>
        <pc:picChg chg="add mod">
          <ac:chgData name="Yuri Montanholi" userId="76a514d7-365f-4f74-9c92-ab76d2b03def" providerId="ADAL" clId="{8F337EAE-89D2-45E8-A4A3-40B1DF03D40D}" dt="2022-11-27T23:18:40.512" v="29"/>
          <ac:picMkLst>
            <pc:docMk/>
            <pc:sldMk cId="1876316613" sldId="499"/>
            <ac:picMk id="12" creationId="{2A6F7C52-C630-42BA-9B33-63BA499E9D18}"/>
          </ac:picMkLst>
        </pc:picChg>
        <pc:picChg chg="del">
          <ac:chgData name="Yuri Montanholi" userId="76a514d7-365f-4f74-9c92-ab76d2b03def" providerId="ADAL" clId="{8F337EAE-89D2-45E8-A4A3-40B1DF03D40D}" dt="2022-11-27T23:18:39.727" v="28" actId="478"/>
          <ac:picMkLst>
            <pc:docMk/>
            <pc:sldMk cId="1876316613" sldId="499"/>
            <ac:picMk id="23" creationId="{46556026-C6B8-4E5F-9E08-3B2BC3EA81A5}"/>
          </ac:picMkLst>
        </pc:picChg>
      </pc:sldChg>
      <pc:sldChg chg="addSp delSp modSp">
        <pc:chgData name="Yuri Montanholi" userId="76a514d7-365f-4f74-9c92-ab76d2b03def" providerId="ADAL" clId="{8F337EAE-89D2-45E8-A4A3-40B1DF03D40D}" dt="2022-11-27T23:25:05.085" v="78"/>
        <pc:sldMkLst>
          <pc:docMk/>
          <pc:sldMk cId="3893033757" sldId="500"/>
        </pc:sldMkLst>
        <pc:picChg chg="del">
          <ac:chgData name="Yuri Montanholi" userId="76a514d7-365f-4f74-9c92-ab76d2b03def" providerId="ADAL" clId="{8F337EAE-89D2-45E8-A4A3-40B1DF03D40D}" dt="2022-11-27T23:25:03.867" v="77" actId="478"/>
          <ac:picMkLst>
            <pc:docMk/>
            <pc:sldMk cId="3893033757" sldId="500"/>
            <ac:picMk id="7" creationId="{EB447CA6-08CA-4540-A06C-CE3534963264}"/>
          </ac:picMkLst>
        </pc:picChg>
        <pc:picChg chg="add mod">
          <ac:chgData name="Yuri Montanholi" userId="76a514d7-365f-4f74-9c92-ab76d2b03def" providerId="ADAL" clId="{8F337EAE-89D2-45E8-A4A3-40B1DF03D40D}" dt="2022-11-27T23:25:05.085" v="78"/>
          <ac:picMkLst>
            <pc:docMk/>
            <pc:sldMk cId="3893033757" sldId="500"/>
            <ac:picMk id="8" creationId="{82D5D6DC-4595-4771-A3D5-EF5ABFABC297}"/>
          </ac:picMkLst>
        </pc:picChg>
      </pc:sldChg>
      <pc:sldChg chg="addSp delSp modSp">
        <pc:chgData name="Yuri Montanholi" userId="76a514d7-365f-4f74-9c92-ab76d2b03def" providerId="ADAL" clId="{8F337EAE-89D2-45E8-A4A3-40B1DF03D40D}" dt="2022-11-27T23:26:36.342" v="109"/>
        <pc:sldMkLst>
          <pc:docMk/>
          <pc:sldMk cId="3860320311" sldId="501"/>
        </pc:sldMkLst>
        <pc:picChg chg="del">
          <ac:chgData name="Yuri Montanholi" userId="76a514d7-365f-4f74-9c92-ab76d2b03def" providerId="ADAL" clId="{8F337EAE-89D2-45E8-A4A3-40B1DF03D40D}" dt="2022-11-27T23:26:35.658" v="108" actId="478"/>
          <ac:picMkLst>
            <pc:docMk/>
            <pc:sldMk cId="3860320311" sldId="501"/>
            <ac:picMk id="7" creationId="{6846695A-073E-4494-A3A4-09511B87FF73}"/>
          </ac:picMkLst>
        </pc:picChg>
        <pc:picChg chg="add mod">
          <ac:chgData name="Yuri Montanholi" userId="76a514d7-365f-4f74-9c92-ab76d2b03def" providerId="ADAL" clId="{8F337EAE-89D2-45E8-A4A3-40B1DF03D40D}" dt="2022-11-27T23:26:36.342" v="109"/>
          <ac:picMkLst>
            <pc:docMk/>
            <pc:sldMk cId="3860320311" sldId="501"/>
            <ac:picMk id="8" creationId="{B16997A0-E130-40A7-B869-9FF2E4395207}"/>
          </ac:picMkLst>
        </pc:picChg>
      </pc:sldChg>
      <pc:sldChg chg="addSp delSp modSp mod">
        <pc:chgData name="Yuri Montanholi" userId="76a514d7-365f-4f74-9c92-ab76d2b03def" providerId="ADAL" clId="{8F337EAE-89D2-45E8-A4A3-40B1DF03D40D}" dt="2022-11-28T03:11:28.032" v="742" actId="478"/>
        <pc:sldMkLst>
          <pc:docMk/>
          <pc:sldMk cId="2478637005" sldId="502"/>
        </pc:sldMkLst>
        <pc:spChg chg="del">
          <ac:chgData name="Yuri Montanholi" userId="76a514d7-365f-4f74-9c92-ab76d2b03def" providerId="ADAL" clId="{8F337EAE-89D2-45E8-A4A3-40B1DF03D40D}" dt="2022-11-28T03:11:28.032" v="742" actId="478"/>
          <ac:spMkLst>
            <pc:docMk/>
            <pc:sldMk cId="2478637005" sldId="502"/>
            <ac:spMk id="12" creationId="{726DD34E-3BE5-4CB2-BD6F-CC000DA39A7D}"/>
          </ac:spMkLst>
        </pc:spChg>
        <pc:spChg chg="del mod">
          <ac:chgData name="Yuri Montanholi" userId="76a514d7-365f-4f74-9c92-ab76d2b03def" providerId="ADAL" clId="{8F337EAE-89D2-45E8-A4A3-40B1DF03D40D}" dt="2022-11-28T03:11:25.516" v="741" actId="478"/>
          <ac:spMkLst>
            <pc:docMk/>
            <pc:sldMk cId="2478637005" sldId="502"/>
            <ac:spMk id="13" creationId="{BD8A2901-FEE9-4BAD-9818-71EAE3D9D5BF}"/>
          </ac:spMkLst>
        </pc:spChg>
        <pc:picChg chg="del">
          <ac:chgData name="Yuri Montanholi" userId="76a514d7-365f-4f74-9c92-ab76d2b03def" providerId="ADAL" clId="{8F337EAE-89D2-45E8-A4A3-40B1DF03D40D}" dt="2022-11-27T23:25:13.834" v="79" actId="478"/>
          <ac:picMkLst>
            <pc:docMk/>
            <pc:sldMk cId="2478637005" sldId="502"/>
            <ac:picMk id="7" creationId="{EB447CA6-08CA-4540-A06C-CE3534963264}"/>
          </ac:picMkLst>
        </pc:picChg>
        <pc:picChg chg="add mod">
          <ac:chgData name="Yuri Montanholi" userId="76a514d7-365f-4f74-9c92-ab76d2b03def" providerId="ADAL" clId="{8F337EAE-89D2-45E8-A4A3-40B1DF03D40D}" dt="2022-11-27T23:25:14.779" v="80"/>
          <ac:picMkLst>
            <pc:docMk/>
            <pc:sldMk cId="2478637005" sldId="502"/>
            <ac:picMk id="18" creationId="{7FFF7730-72DA-4B22-B390-D9CC8076ED14}"/>
          </ac:picMkLst>
        </pc:picChg>
      </pc:sldChg>
      <pc:sldChg chg="addSp delSp modSp">
        <pc:chgData name="Yuri Montanholi" userId="76a514d7-365f-4f74-9c92-ab76d2b03def" providerId="ADAL" clId="{8F337EAE-89D2-45E8-A4A3-40B1DF03D40D}" dt="2022-11-27T23:33:21.116" v="194"/>
        <pc:sldMkLst>
          <pc:docMk/>
          <pc:sldMk cId="3830608969" sldId="654"/>
        </pc:sldMkLst>
        <pc:picChg chg="add mod">
          <ac:chgData name="Yuri Montanholi" userId="76a514d7-365f-4f74-9c92-ab76d2b03def" providerId="ADAL" clId="{8F337EAE-89D2-45E8-A4A3-40B1DF03D40D}" dt="2022-11-27T23:33:21.116" v="194"/>
          <ac:picMkLst>
            <pc:docMk/>
            <pc:sldMk cId="3830608969" sldId="654"/>
            <ac:picMk id="7" creationId="{391CC1A1-FC60-42CD-9894-AAABCB764B29}"/>
          </ac:picMkLst>
        </pc:picChg>
        <pc:picChg chg="del">
          <ac:chgData name="Yuri Montanholi" userId="76a514d7-365f-4f74-9c92-ab76d2b03def" providerId="ADAL" clId="{8F337EAE-89D2-45E8-A4A3-40B1DF03D40D}" dt="2022-11-27T23:33:20.589" v="193" actId="478"/>
          <ac:picMkLst>
            <pc:docMk/>
            <pc:sldMk cId="3830608969" sldId="654"/>
            <ac:picMk id="12" creationId="{4D1CC3CA-A328-4A37-82B5-962B77ABC352}"/>
          </ac:picMkLst>
        </pc:picChg>
      </pc:sldChg>
      <pc:sldChg chg="addSp delSp modSp">
        <pc:chgData name="Yuri Montanholi" userId="76a514d7-365f-4f74-9c92-ab76d2b03def" providerId="ADAL" clId="{8F337EAE-89D2-45E8-A4A3-40B1DF03D40D}" dt="2022-11-27T23:33:26.425" v="196"/>
        <pc:sldMkLst>
          <pc:docMk/>
          <pc:sldMk cId="3057698537" sldId="655"/>
        </pc:sldMkLst>
        <pc:picChg chg="add mod">
          <ac:chgData name="Yuri Montanholi" userId="76a514d7-365f-4f74-9c92-ab76d2b03def" providerId="ADAL" clId="{8F337EAE-89D2-45E8-A4A3-40B1DF03D40D}" dt="2022-11-27T23:33:26.425" v="196"/>
          <ac:picMkLst>
            <pc:docMk/>
            <pc:sldMk cId="3057698537" sldId="655"/>
            <ac:picMk id="7" creationId="{28C1932C-5D2A-439B-80F9-DAC4EC2A8D38}"/>
          </ac:picMkLst>
        </pc:picChg>
        <pc:picChg chg="del">
          <ac:chgData name="Yuri Montanholi" userId="76a514d7-365f-4f74-9c92-ab76d2b03def" providerId="ADAL" clId="{8F337EAE-89D2-45E8-A4A3-40B1DF03D40D}" dt="2022-11-27T23:33:25.738" v="195" actId="478"/>
          <ac:picMkLst>
            <pc:docMk/>
            <pc:sldMk cId="3057698537" sldId="655"/>
            <ac:picMk id="8" creationId="{3EC966F4-81CD-4B6A-B4CB-0BBE8DA844CC}"/>
          </ac:picMkLst>
        </pc:picChg>
      </pc:sldChg>
      <pc:sldChg chg="addSp delSp modSp">
        <pc:chgData name="Yuri Montanholi" userId="76a514d7-365f-4f74-9c92-ab76d2b03def" providerId="ADAL" clId="{8F337EAE-89D2-45E8-A4A3-40B1DF03D40D}" dt="2022-11-27T23:25:20.321" v="82"/>
        <pc:sldMkLst>
          <pc:docMk/>
          <pc:sldMk cId="2312118238" sldId="806"/>
        </pc:sldMkLst>
        <pc:picChg chg="del">
          <ac:chgData name="Yuri Montanholi" userId="76a514d7-365f-4f74-9c92-ab76d2b03def" providerId="ADAL" clId="{8F337EAE-89D2-45E8-A4A3-40B1DF03D40D}" dt="2022-11-27T23:25:19.720" v="81" actId="478"/>
          <ac:picMkLst>
            <pc:docMk/>
            <pc:sldMk cId="2312118238" sldId="806"/>
            <ac:picMk id="7" creationId="{EB447CA6-08CA-4540-A06C-CE3534963264}"/>
          </ac:picMkLst>
        </pc:picChg>
        <pc:picChg chg="add mod">
          <ac:chgData name="Yuri Montanholi" userId="76a514d7-365f-4f74-9c92-ab76d2b03def" providerId="ADAL" clId="{8F337EAE-89D2-45E8-A4A3-40B1DF03D40D}" dt="2022-11-27T23:25:20.321" v="82"/>
          <ac:picMkLst>
            <pc:docMk/>
            <pc:sldMk cId="2312118238" sldId="806"/>
            <ac:picMk id="8" creationId="{13666B56-A2F4-47F2-966B-12A560DC374A}"/>
          </ac:picMkLst>
        </pc:picChg>
      </pc:sldChg>
      <pc:sldChg chg="addSp delSp modSp">
        <pc:chgData name="Yuri Montanholi" userId="76a514d7-365f-4f74-9c92-ab76d2b03def" providerId="ADAL" clId="{8F337EAE-89D2-45E8-A4A3-40B1DF03D40D}" dt="2022-11-27T23:26:42.167" v="111"/>
        <pc:sldMkLst>
          <pc:docMk/>
          <pc:sldMk cId="2628685552" sldId="807"/>
        </pc:sldMkLst>
        <pc:picChg chg="del">
          <ac:chgData name="Yuri Montanholi" userId="76a514d7-365f-4f74-9c92-ab76d2b03def" providerId="ADAL" clId="{8F337EAE-89D2-45E8-A4A3-40B1DF03D40D}" dt="2022-11-27T23:26:41.506" v="110" actId="478"/>
          <ac:picMkLst>
            <pc:docMk/>
            <pc:sldMk cId="2628685552" sldId="807"/>
            <ac:picMk id="7" creationId="{6846695A-073E-4494-A3A4-09511B87FF73}"/>
          </ac:picMkLst>
        </pc:picChg>
        <pc:picChg chg="add mod">
          <ac:chgData name="Yuri Montanholi" userId="76a514d7-365f-4f74-9c92-ab76d2b03def" providerId="ADAL" clId="{8F337EAE-89D2-45E8-A4A3-40B1DF03D40D}" dt="2022-11-27T23:26:42.167" v="111"/>
          <ac:picMkLst>
            <pc:docMk/>
            <pc:sldMk cId="2628685552" sldId="807"/>
            <ac:picMk id="9" creationId="{DF8EE6F0-7D1D-4DB4-919C-D0D4D695A886}"/>
          </ac:picMkLst>
        </pc:picChg>
      </pc:sldChg>
      <pc:sldChg chg="addSp delSp modSp">
        <pc:chgData name="Yuri Montanholi" userId="76a514d7-365f-4f74-9c92-ab76d2b03def" providerId="ADAL" clId="{8F337EAE-89D2-45E8-A4A3-40B1DF03D40D}" dt="2022-11-27T23:26:50.413" v="113"/>
        <pc:sldMkLst>
          <pc:docMk/>
          <pc:sldMk cId="2476887757" sldId="808"/>
        </pc:sldMkLst>
        <pc:picChg chg="del">
          <ac:chgData name="Yuri Montanholi" userId="76a514d7-365f-4f74-9c92-ab76d2b03def" providerId="ADAL" clId="{8F337EAE-89D2-45E8-A4A3-40B1DF03D40D}" dt="2022-11-27T23:26:49.443" v="112" actId="478"/>
          <ac:picMkLst>
            <pc:docMk/>
            <pc:sldMk cId="2476887757" sldId="808"/>
            <ac:picMk id="7" creationId="{6846695A-073E-4494-A3A4-09511B87FF73}"/>
          </ac:picMkLst>
        </pc:picChg>
        <pc:picChg chg="add mod">
          <ac:chgData name="Yuri Montanholi" userId="76a514d7-365f-4f74-9c92-ab76d2b03def" providerId="ADAL" clId="{8F337EAE-89D2-45E8-A4A3-40B1DF03D40D}" dt="2022-11-27T23:26:50.413" v="113"/>
          <ac:picMkLst>
            <pc:docMk/>
            <pc:sldMk cId="2476887757" sldId="808"/>
            <ac:picMk id="8" creationId="{7C4CE549-0D3E-4B68-9496-9F764C922147}"/>
          </ac:picMkLst>
        </pc:picChg>
      </pc:sldChg>
      <pc:sldChg chg="addSp delSp modSp mod">
        <pc:chgData name="Yuri Montanholi" userId="76a514d7-365f-4f74-9c92-ab76d2b03def" providerId="ADAL" clId="{8F337EAE-89D2-45E8-A4A3-40B1DF03D40D}" dt="2022-11-27T23:17:46.681" v="25" actId="478"/>
        <pc:sldMkLst>
          <pc:docMk/>
          <pc:sldMk cId="1671070045" sldId="810"/>
        </pc:sldMkLst>
        <pc:picChg chg="add mod modCrop">
          <ac:chgData name="Yuri Montanholi" userId="76a514d7-365f-4f74-9c92-ab76d2b03def" providerId="ADAL" clId="{8F337EAE-89D2-45E8-A4A3-40B1DF03D40D}" dt="2022-11-27T23:13:02.304" v="7" actId="1076"/>
          <ac:picMkLst>
            <pc:docMk/>
            <pc:sldMk cId="1671070045" sldId="810"/>
            <ac:picMk id="2" creationId="{0F3B0477-0FCA-4F05-8EE6-4988AEBD3B95}"/>
          </ac:picMkLst>
        </pc:picChg>
        <pc:picChg chg="add del mod">
          <ac:chgData name="Yuri Montanholi" userId="76a514d7-365f-4f74-9c92-ab76d2b03def" providerId="ADAL" clId="{8F337EAE-89D2-45E8-A4A3-40B1DF03D40D}" dt="2022-11-27T23:11:56.465" v="2" actId="478"/>
          <ac:picMkLst>
            <pc:docMk/>
            <pc:sldMk cId="1671070045" sldId="810"/>
            <ac:picMk id="1026" creationId="{9CF29230-B168-4EBA-AA6B-0E993FBECA5D}"/>
          </ac:picMkLst>
        </pc:picChg>
        <pc:picChg chg="add del">
          <ac:chgData name="Yuri Montanholi" userId="76a514d7-365f-4f74-9c92-ab76d2b03def" providerId="ADAL" clId="{8F337EAE-89D2-45E8-A4A3-40B1DF03D40D}" dt="2022-11-27T23:17:46.681" v="25" actId="478"/>
          <ac:picMkLst>
            <pc:docMk/>
            <pc:sldMk cId="1671070045" sldId="810"/>
            <ac:picMk id="1028" creationId="{59D63B6A-4531-4A63-B1E7-01579D82F237}"/>
          </ac:picMkLst>
        </pc:picChg>
      </pc:sldChg>
      <pc:sldChg chg="addSp delSp modSp">
        <pc:chgData name="Yuri Montanholi" userId="76a514d7-365f-4f74-9c92-ab76d2b03def" providerId="ADAL" clId="{8F337EAE-89D2-45E8-A4A3-40B1DF03D40D}" dt="2022-11-27T23:27:09.123" v="118"/>
        <pc:sldMkLst>
          <pc:docMk/>
          <pc:sldMk cId="4205250782" sldId="811"/>
        </pc:sldMkLst>
        <pc:picChg chg="add mod">
          <ac:chgData name="Yuri Montanholi" userId="76a514d7-365f-4f74-9c92-ab76d2b03def" providerId="ADAL" clId="{8F337EAE-89D2-45E8-A4A3-40B1DF03D40D}" dt="2022-11-27T23:27:09.123" v="118"/>
          <ac:picMkLst>
            <pc:docMk/>
            <pc:sldMk cId="4205250782" sldId="811"/>
            <ac:picMk id="16" creationId="{8CC8D787-2487-4ABE-8AE2-E608C6FC13EE}"/>
          </ac:picMkLst>
        </pc:picChg>
        <pc:picChg chg="del">
          <ac:chgData name="Yuri Montanholi" userId="76a514d7-365f-4f74-9c92-ab76d2b03def" providerId="ADAL" clId="{8F337EAE-89D2-45E8-A4A3-40B1DF03D40D}" dt="2022-11-27T23:27:08.401" v="117" actId="478"/>
          <ac:picMkLst>
            <pc:docMk/>
            <pc:sldMk cId="4205250782" sldId="811"/>
            <ac:picMk id="21" creationId="{C177A2EB-CB05-454F-82CD-73629836F000}"/>
          </ac:picMkLst>
        </pc:picChg>
      </pc:sldChg>
      <pc:sldChg chg="addSp delSp modSp">
        <pc:chgData name="Yuri Montanholi" userId="76a514d7-365f-4f74-9c92-ab76d2b03def" providerId="ADAL" clId="{8F337EAE-89D2-45E8-A4A3-40B1DF03D40D}" dt="2022-11-27T23:27:14.079" v="120"/>
        <pc:sldMkLst>
          <pc:docMk/>
          <pc:sldMk cId="2880113269" sldId="812"/>
        </pc:sldMkLst>
        <pc:picChg chg="add mod">
          <ac:chgData name="Yuri Montanholi" userId="76a514d7-365f-4f74-9c92-ab76d2b03def" providerId="ADAL" clId="{8F337EAE-89D2-45E8-A4A3-40B1DF03D40D}" dt="2022-11-27T23:27:14.079" v="120"/>
          <ac:picMkLst>
            <pc:docMk/>
            <pc:sldMk cId="2880113269" sldId="812"/>
            <ac:picMk id="20" creationId="{B784F075-8CB5-48C9-95AE-3C9066B05419}"/>
          </ac:picMkLst>
        </pc:picChg>
        <pc:picChg chg="del">
          <ac:chgData name="Yuri Montanholi" userId="76a514d7-365f-4f74-9c92-ab76d2b03def" providerId="ADAL" clId="{8F337EAE-89D2-45E8-A4A3-40B1DF03D40D}" dt="2022-11-27T23:27:13.526" v="119" actId="478"/>
          <ac:picMkLst>
            <pc:docMk/>
            <pc:sldMk cId="2880113269" sldId="812"/>
            <ac:picMk id="23" creationId="{B774EA89-2C93-4EEC-9404-992E81764A15}"/>
          </ac:picMkLst>
        </pc:picChg>
      </pc:sldChg>
      <pc:sldChg chg="addSp delSp modSp add mod addAnim delAnim modAnim">
        <pc:chgData name="Yuri Montanholi" userId="76a514d7-365f-4f74-9c92-ab76d2b03def" providerId="ADAL" clId="{8F337EAE-89D2-45E8-A4A3-40B1DF03D40D}" dt="2022-11-28T03:24:19.424" v="760"/>
        <pc:sldMkLst>
          <pc:docMk/>
          <pc:sldMk cId="913395579" sldId="813"/>
        </pc:sldMkLst>
        <pc:spChg chg="add mod">
          <ac:chgData name="Yuri Montanholi" userId="76a514d7-365f-4f74-9c92-ab76d2b03def" providerId="ADAL" clId="{8F337EAE-89D2-45E8-A4A3-40B1DF03D40D}" dt="2022-11-27T23:39:16.063" v="218"/>
          <ac:spMkLst>
            <pc:docMk/>
            <pc:sldMk cId="913395579" sldId="813"/>
            <ac:spMk id="4" creationId="{7F0B59DF-3D41-47E8-99D7-49045ED8BE7F}"/>
          </ac:spMkLst>
        </pc:spChg>
        <pc:spChg chg="add mod">
          <ac:chgData name="Yuri Montanholi" userId="76a514d7-365f-4f74-9c92-ab76d2b03def" providerId="ADAL" clId="{8F337EAE-89D2-45E8-A4A3-40B1DF03D40D}" dt="2022-11-27T23:45:54.073" v="324" actId="14100"/>
          <ac:spMkLst>
            <pc:docMk/>
            <pc:sldMk cId="913395579" sldId="813"/>
            <ac:spMk id="5" creationId="{223F91EC-E4B2-4802-8694-78276B8962F3}"/>
          </ac:spMkLst>
        </pc:spChg>
        <pc:spChg chg="add del mod">
          <ac:chgData name="Yuri Montanholi" userId="76a514d7-365f-4f74-9c92-ab76d2b03def" providerId="ADAL" clId="{8F337EAE-89D2-45E8-A4A3-40B1DF03D40D}" dt="2022-11-28T03:24:04.555" v="757" actId="478"/>
          <ac:spMkLst>
            <pc:docMk/>
            <pc:sldMk cId="913395579" sldId="813"/>
            <ac:spMk id="20" creationId="{77877A35-81A6-4B01-AE4F-47B950C2CFA6}"/>
          </ac:spMkLst>
        </pc:spChg>
        <pc:spChg chg="add del mod">
          <ac:chgData name="Yuri Montanholi" userId="76a514d7-365f-4f74-9c92-ab76d2b03def" providerId="ADAL" clId="{8F337EAE-89D2-45E8-A4A3-40B1DF03D40D}" dt="2022-11-28T03:24:04.555" v="757" actId="478"/>
          <ac:spMkLst>
            <pc:docMk/>
            <pc:sldMk cId="913395579" sldId="813"/>
            <ac:spMk id="21" creationId="{7A819E11-41E8-40B8-A1B0-EC85FD17AAFB}"/>
          </ac:spMkLst>
        </pc:spChg>
        <pc:spChg chg="add del mod">
          <ac:chgData name="Yuri Montanholi" userId="76a514d7-365f-4f74-9c92-ab76d2b03def" providerId="ADAL" clId="{8F337EAE-89D2-45E8-A4A3-40B1DF03D40D}" dt="2022-11-28T03:24:04.555" v="757" actId="478"/>
          <ac:spMkLst>
            <pc:docMk/>
            <pc:sldMk cId="913395579" sldId="813"/>
            <ac:spMk id="22" creationId="{750640EF-74F2-4651-B1A1-10803740CDA7}"/>
          </ac:spMkLst>
        </pc:spChg>
        <pc:picChg chg="add mod">
          <ac:chgData name="Yuri Montanholi" userId="76a514d7-365f-4f74-9c92-ab76d2b03def" providerId="ADAL" clId="{8F337EAE-89D2-45E8-A4A3-40B1DF03D40D}" dt="2022-11-27T23:39:16.063" v="218"/>
          <ac:picMkLst>
            <pc:docMk/>
            <pc:sldMk cId="913395579" sldId="813"/>
            <ac:picMk id="6" creationId="{2123E997-35EC-4754-8E18-620356966FAB}"/>
          </ac:picMkLst>
        </pc:picChg>
        <pc:picChg chg="del">
          <ac:chgData name="Yuri Montanholi" userId="76a514d7-365f-4f74-9c92-ab76d2b03def" providerId="ADAL" clId="{8F337EAE-89D2-45E8-A4A3-40B1DF03D40D}" dt="2022-11-27T23:38:34.070" v="214" actId="478"/>
          <ac:picMkLst>
            <pc:docMk/>
            <pc:sldMk cId="913395579" sldId="813"/>
            <ac:picMk id="11" creationId="{FB5BF581-5F1A-41D5-81CB-F4755D563C9F}"/>
          </ac:picMkLst>
        </pc:picChg>
        <pc:picChg chg="del">
          <ac:chgData name="Yuri Montanholi" userId="76a514d7-365f-4f74-9c92-ab76d2b03def" providerId="ADAL" clId="{8F337EAE-89D2-45E8-A4A3-40B1DF03D40D}" dt="2022-11-27T23:38:32.546" v="213" actId="478"/>
          <ac:picMkLst>
            <pc:docMk/>
            <pc:sldMk cId="913395579" sldId="813"/>
            <ac:picMk id="13" creationId="{5B4FCF38-17F8-4523-B95F-D310E36BAA6D}"/>
          </ac:picMkLst>
        </pc:picChg>
        <pc:picChg chg="add mod">
          <ac:chgData name="Yuri Montanholi" userId="76a514d7-365f-4f74-9c92-ab76d2b03def" providerId="ADAL" clId="{8F337EAE-89D2-45E8-A4A3-40B1DF03D40D}" dt="2022-11-27T23:43:32.049" v="303" actId="1076"/>
          <ac:picMkLst>
            <pc:docMk/>
            <pc:sldMk cId="913395579" sldId="813"/>
            <ac:picMk id="26626" creationId="{BA10A505-816B-44E6-A79A-EEB9CAFDC20D}"/>
          </ac:picMkLst>
        </pc:picChg>
        <pc:picChg chg="add mod">
          <ac:chgData name="Yuri Montanholi" userId="76a514d7-365f-4f74-9c92-ab76d2b03def" providerId="ADAL" clId="{8F337EAE-89D2-45E8-A4A3-40B1DF03D40D}" dt="2022-11-27T23:46:01.627" v="325" actId="1076"/>
          <ac:picMkLst>
            <pc:docMk/>
            <pc:sldMk cId="913395579" sldId="813"/>
            <ac:picMk id="26628" creationId="{59CF9288-9054-4883-BD53-CC8A20261D30}"/>
          </ac:picMkLst>
        </pc:picChg>
        <pc:picChg chg="add mod">
          <ac:chgData name="Yuri Montanholi" userId="76a514d7-365f-4f74-9c92-ab76d2b03def" providerId="ADAL" clId="{8F337EAE-89D2-45E8-A4A3-40B1DF03D40D}" dt="2022-11-27T23:42:53.203" v="277" actId="1076"/>
          <ac:picMkLst>
            <pc:docMk/>
            <pc:sldMk cId="913395579" sldId="813"/>
            <ac:picMk id="26630" creationId="{48BA06A5-F85A-43EE-82F2-B05EBE9AE88F}"/>
          </ac:picMkLst>
        </pc:picChg>
        <pc:picChg chg="add mod">
          <ac:chgData name="Yuri Montanholi" userId="76a514d7-365f-4f74-9c92-ab76d2b03def" providerId="ADAL" clId="{8F337EAE-89D2-45E8-A4A3-40B1DF03D40D}" dt="2022-11-27T23:45:14.133" v="320" actId="1076"/>
          <ac:picMkLst>
            <pc:docMk/>
            <pc:sldMk cId="913395579" sldId="813"/>
            <ac:picMk id="26632" creationId="{587B4510-FF48-41CA-9C1D-0163B1CEF88E}"/>
          </ac:picMkLst>
        </pc:picChg>
        <pc:cxnChg chg="add mod">
          <ac:chgData name="Yuri Montanholi" userId="76a514d7-365f-4f74-9c92-ab76d2b03def" providerId="ADAL" clId="{8F337EAE-89D2-45E8-A4A3-40B1DF03D40D}" dt="2022-11-27T23:46:33.517" v="345" actId="692"/>
          <ac:cxnSpMkLst>
            <pc:docMk/>
            <pc:sldMk cId="913395579" sldId="813"/>
            <ac:cxnSpMk id="3" creationId="{345E770B-4050-472C-99BB-2C64EA557659}"/>
          </ac:cxnSpMkLst>
        </pc:cxnChg>
        <pc:cxnChg chg="add mod">
          <ac:chgData name="Yuri Montanholi" userId="76a514d7-365f-4f74-9c92-ab76d2b03def" providerId="ADAL" clId="{8F337EAE-89D2-45E8-A4A3-40B1DF03D40D}" dt="2022-11-27T23:46:49.910" v="348" actId="14100"/>
          <ac:cxnSpMkLst>
            <pc:docMk/>
            <pc:sldMk cId="913395579" sldId="813"/>
            <ac:cxnSpMk id="14" creationId="{908081F8-A1C9-4263-8921-5FF2F56517EB}"/>
          </ac:cxnSpMkLst>
        </pc:cxnChg>
        <pc:cxnChg chg="add mod">
          <ac:chgData name="Yuri Montanholi" userId="76a514d7-365f-4f74-9c92-ab76d2b03def" providerId="ADAL" clId="{8F337EAE-89D2-45E8-A4A3-40B1DF03D40D}" dt="2022-11-27T23:49:36.826" v="430" actId="14100"/>
          <ac:cxnSpMkLst>
            <pc:docMk/>
            <pc:sldMk cId="913395579" sldId="813"/>
            <ac:cxnSpMk id="16" creationId="{68B11394-D05C-479A-B1FC-F496A3ABEB43}"/>
          </ac:cxnSpMkLst>
        </pc:cxnChg>
      </pc:sldChg>
      <pc:sldChg chg="delSp modSp add mod ord">
        <pc:chgData name="Yuri Montanholi" userId="76a514d7-365f-4f74-9c92-ab76d2b03def" providerId="ADAL" clId="{8F337EAE-89D2-45E8-A4A3-40B1DF03D40D}" dt="2022-11-28T00:06:40.083" v="525" actId="14100"/>
        <pc:sldMkLst>
          <pc:docMk/>
          <pc:sldMk cId="210686697" sldId="814"/>
        </pc:sldMkLst>
        <pc:spChg chg="del">
          <ac:chgData name="Yuri Montanholi" userId="76a514d7-365f-4f74-9c92-ab76d2b03def" providerId="ADAL" clId="{8F337EAE-89D2-45E8-A4A3-40B1DF03D40D}" dt="2022-11-28T00:06:31.917" v="523" actId="478"/>
          <ac:spMkLst>
            <pc:docMk/>
            <pc:sldMk cId="210686697" sldId="814"/>
            <ac:spMk id="10" creationId="{63ECEEC9-FEF8-4761-9F58-ED457F8AD6F7}"/>
          </ac:spMkLst>
        </pc:spChg>
        <pc:picChg chg="mod">
          <ac:chgData name="Yuri Montanholi" userId="76a514d7-365f-4f74-9c92-ab76d2b03def" providerId="ADAL" clId="{8F337EAE-89D2-45E8-A4A3-40B1DF03D40D}" dt="2022-11-28T00:06:40.083" v="525" actId="14100"/>
          <ac:picMkLst>
            <pc:docMk/>
            <pc:sldMk cId="210686697" sldId="814"/>
            <ac:picMk id="2050" creationId="{5D1BC864-B002-4A43-AF69-FD9776435207}"/>
          </ac:picMkLst>
        </pc:picChg>
        <pc:picChg chg="del">
          <ac:chgData name="Yuri Montanholi" userId="76a514d7-365f-4f74-9c92-ab76d2b03def" providerId="ADAL" clId="{8F337EAE-89D2-45E8-A4A3-40B1DF03D40D}" dt="2022-11-28T00:06:34.005" v="524" actId="478"/>
          <ac:picMkLst>
            <pc:docMk/>
            <pc:sldMk cId="210686697" sldId="814"/>
            <ac:picMk id="2052" creationId="{813B692C-F5FB-4028-AA90-FC80D237841D}"/>
          </ac:picMkLst>
        </pc:picChg>
      </pc:sldChg>
      <pc:sldChg chg="addSp delSp modSp add mod">
        <pc:chgData name="Yuri Montanholi" userId="76a514d7-365f-4f74-9c92-ab76d2b03def" providerId="ADAL" clId="{8F337EAE-89D2-45E8-A4A3-40B1DF03D40D}" dt="2022-11-28T00:16:03.672" v="618" actId="14100"/>
        <pc:sldMkLst>
          <pc:docMk/>
          <pc:sldMk cId="1274441864" sldId="815"/>
        </pc:sldMkLst>
        <pc:spChg chg="add mod">
          <ac:chgData name="Yuri Montanholi" userId="76a514d7-365f-4f74-9c92-ab76d2b03def" providerId="ADAL" clId="{8F337EAE-89D2-45E8-A4A3-40B1DF03D40D}" dt="2022-11-28T00:16:03.672" v="618" actId="14100"/>
          <ac:spMkLst>
            <pc:docMk/>
            <pc:sldMk cId="1274441864" sldId="815"/>
            <ac:spMk id="7" creationId="{6E2DC0F8-268B-4C98-A840-026F45C036E9}"/>
          </ac:spMkLst>
        </pc:spChg>
        <pc:picChg chg="del">
          <ac:chgData name="Yuri Montanholi" userId="76a514d7-365f-4f74-9c92-ab76d2b03def" providerId="ADAL" clId="{8F337EAE-89D2-45E8-A4A3-40B1DF03D40D}" dt="2022-11-28T00:14:10.496" v="552" actId="478"/>
          <ac:picMkLst>
            <pc:docMk/>
            <pc:sldMk cId="1274441864" sldId="815"/>
            <ac:picMk id="3" creationId="{88F0A588-5656-463B-8429-A83A156F4927}"/>
          </ac:picMkLst>
        </pc:picChg>
        <pc:picChg chg="add mod modCrop">
          <ac:chgData name="Yuri Montanholi" userId="76a514d7-365f-4f74-9c92-ab76d2b03def" providerId="ADAL" clId="{8F337EAE-89D2-45E8-A4A3-40B1DF03D40D}" dt="2022-11-28T00:15:59.759" v="617" actId="14100"/>
          <ac:picMkLst>
            <pc:docMk/>
            <pc:sldMk cId="1274441864" sldId="815"/>
            <ac:picMk id="4" creationId="{CB0FD773-7D38-4A05-81CF-2416D8ABDC63}"/>
          </ac:picMkLst>
        </pc:picChg>
        <pc:picChg chg="del">
          <ac:chgData name="Yuri Montanholi" userId="76a514d7-365f-4f74-9c92-ab76d2b03def" providerId="ADAL" clId="{8F337EAE-89D2-45E8-A4A3-40B1DF03D40D}" dt="2022-11-28T00:14:12.893" v="553" actId="478"/>
          <ac:picMkLst>
            <pc:docMk/>
            <pc:sldMk cId="1274441864" sldId="815"/>
            <ac:picMk id="6" creationId="{1A71D4FA-2C5C-4182-ABCC-48653D64D8D3}"/>
          </ac:picMkLst>
        </pc:picChg>
      </pc:sldChg>
      <pc:sldChg chg="addSp delSp modSp add mod">
        <pc:chgData name="Yuri Montanholi" userId="76a514d7-365f-4f74-9c92-ab76d2b03def" providerId="ADAL" clId="{8F337EAE-89D2-45E8-A4A3-40B1DF03D40D}" dt="2022-11-28T00:24:10.518" v="655" actId="1076"/>
        <pc:sldMkLst>
          <pc:docMk/>
          <pc:sldMk cId="2525958805" sldId="816"/>
        </pc:sldMkLst>
        <pc:picChg chg="del">
          <ac:chgData name="Yuri Montanholi" userId="76a514d7-365f-4f74-9c92-ab76d2b03def" providerId="ADAL" clId="{8F337EAE-89D2-45E8-A4A3-40B1DF03D40D}" dt="2022-11-28T00:23:08.063" v="644" actId="478"/>
          <ac:picMkLst>
            <pc:docMk/>
            <pc:sldMk cId="2525958805" sldId="816"/>
            <ac:picMk id="2" creationId="{0F0E33EC-A43F-A5D8-FCC2-7AD969BBF3AC}"/>
          </ac:picMkLst>
        </pc:picChg>
        <pc:picChg chg="add mod modCrop">
          <ac:chgData name="Yuri Montanholi" userId="76a514d7-365f-4f74-9c92-ab76d2b03def" providerId="ADAL" clId="{8F337EAE-89D2-45E8-A4A3-40B1DF03D40D}" dt="2022-11-28T00:23:31.581" v="651" actId="14100"/>
          <ac:picMkLst>
            <pc:docMk/>
            <pc:sldMk cId="2525958805" sldId="816"/>
            <ac:picMk id="4" creationId="{6FDA86DD-6752-4A58-9BE7-C478F6467264}"/>
          </ac:picMkLst>
        </pc:picChg>
        <pc:picChg chg="del">
          <ac:chgData name="Yuri Montanholi" userId="76a514d7-365f-4f74-9c92-ab76d2b03def" providerId="ADAL" clId="{8F337EAE-89D2-45E8-A4A3-40B1DF03D40D}" dt="2022-11-28T00:23:08.063" v="644" actId="478"/>
          <ac:picMkLst>
            <pc:docMk/>
            <pc:sldMk cId="2525958805" sldId="816"/>
            <ac:picMk id="6" creationId="{E4F15A72-E0E6-4B62-BB79-EC57BC532445}"/>
          </ac:picMkLst>
        </pc:picChg>
        <pc:picChg chg="add mod">
          <ac:chgData name="Yuri Montanholi" userId="76a514d7-365f-4f74-9c92-ab76d2b03def" providerId="ADAL" clId="{8F337EAE-89D2-45E8-A4A3-40B1DF03D40D}" dt="2022-11-28T00:24:10.518" v="655" actId="1076"/>
          <ac:picMkLst>
            <pc:docMk/>
            <pc:sldMk cId="2525958805" sldId="816"/>
            <ac:picMk id="10" creationId="{EDF9CBD2-24ED-4D28-912A-9DF392F6F411}"/>
          </ac:picMkLst>
        </pc:picChg>
        <pc:picChg chg="del">
          <ac:chgData name="Yuri Montanholi" userId="76a514d7-365f-4f74-9c92-ab76d2b03def" providerId="ADAL" clId="{8F337EAE-89D2-45E8-A4A3-40B1DF03D40D}" dt="2022-11-28T00:23:08.063" v="644" actId="478"/>
          <ac:picMkLst>
            <pc:docMk/>
            <pc:sldMk cId="2525958805" sldId="816"/>
            <ac:picMk id="5122" creationId="{D8A35426-07DB-403C-84A8-76ADAC30EB37}"/>
          </ac:picMkLst>
        </pc:picChg>
        <pc:picChg chg="del">
          <ac:chgData name="Yuri Montanholi" userId="76a514d7-365f-4f74-9c92-ab76d2b03def" providerId="ADAL" clId="{8F337EAE-89D2-45E8-A4A3-40B1DF03D40D}" dt="2022-11-28T00:23:08.063" v="644" actId="478"/>
          <ac:picMkLst>
            <pc:docMk/>
            <pc:sldMk cId="2525958805" sldId="816"/>
            <ac:picMk id="5128" creationId="{F9BBA3CB-2DF3-4214-923E-3EF1E342D022}"/>
          </ac:picMkLst>
        </pc:picChg>
      </pc:sldChg>
      <pc:sldChg chg="addSp delSp modSp add mod">
        <pc:chgData name="Yuri Montanholi" userId="76a514d7-365f-4f74-9c92-ab76d2b03def" providerId="ADAL" clId="{8F337EAE-89D2-45E8-A4A3-40B1DF03D40D}" dt="2022-11-28T03:04:00.485" v="738"/>
        <pc:sldMkLst>
          <pc:docMk/>
          <pc:sldMk cId="1559917617" sldId="817"/>
        </pc:sldMkLst>
        <pc:spChg chg="del">
          <ac:chgData name="Yuri Montanholi" userId="76a514d7-365f-4f74-9c92-ab76d2b03def" providerId="ADAL" clId="{8F337EAE-89D2-45E8-A4A3-40B1DF03D40D}" dt="2022-11-28T03:03:23.298" v="734" actId="478"/>
          <ac:spMkLst>
            <pc:docMk/>
            <pc:sldMk cId="1559917617" sldId="817"/>
            <ac:spMk id="5" creationId="{51281084-17CA-4C33-A1D5-ABD518B4DFF4}"/>
          </ac:spMkLst>
        </pc:spChg>
        <pc:spChg chg="del">
          <ac:chgData name="Yuri Montanholi" userId="76a514d7-365f-4f74-9c92-ab76d2b03def" providerId="ADAL" clId="{8F337EAE-89D2-45E8-A4A3-40B1DF03D40D}" dt="2022-11-28T03:03:09.318" v="733" actId="478"/>
          <ac:spMkLst>
            <pc:docMk/>
            <pc:sldMk cId="1559917617" sldId="817"/>
            <ac:spMk id="6" creationId="{762B7E13-889C-40F6-BC41-51FFC07942F6}"/>
          </ac:spMkLst>
        </pc:spChg>
        <pc:spChg chg="add mod">
          <ac:chgData name="Yuri Montanholi" userId="76a514d7-365f-4f74-9c92-ab76d2b03def" providerId="ADAL" clId="{8F337EAE-89D2-45E8-A4A3-40B1DF03D40D}" dt="2022-11-28T03:03:34.070" v="735"/>
          <ac:spMkLst>
            <pc:docMk/>
            <pc:sldMk cId="1559917617" sldId="817"/>
            <ac:spMk id="11" creationId="{677705D4-EB9D-4CA6-8C86-043AA47D776B}"/>
          </ac:spMkLst>
        </pc:spChg>
        <pc:picChg chg="del">
          <ac:chgData name="Yuri Montanholi" userId="76a514d7-365f-4f74-9c92-ab76d2b03def" providerId="ADAL" clId="{8F337EAE-89D2-45E8-A4A3-40B1DF03D40D}" dt="2022-11-28T03:02:56.402" v="732" actId="478"/>
          <ac:picMkLst>
            <pc:docMk/>
            <pc:sldMk cId="1559917617" sldId="817"/>
            <ac:picMk id="8" creationId="{51517708-ABD7-430C-983B-887DA154B032}"/>
          </ac:picMkLst>
        </pc:picChg>
        <pc:picChg chg="add mod">
          <ac:chgData name="Yuri Montanholi" userId="76a514d7-365f-4f74-9c92-ab76d2b03def" providerId="ADAL" clId="{8F337EAE-89D2-45E8-A4A3-40B1DF03D40D}" dt="2022-11-28T03:04:00.485" v="738"/>
          <ac:picMkLst>
            <pc:docMk/>
            <pc:sldMk cId="1559917617" sldId="817"/>
            <ac:picMk id="12" creationId="{EE5A4BDA-476E-4C3F-B425-34B2FAAD1A19}"/>
          </ac:picMkLst>
        </pc:picChg>
      </pc:sldChg>
      <pc:sldChg chg="addSp delSp modSp new mod modAnim">
        <pc:chgData name="Yuri Montanholi" userId="76a514d7-365f-4f74-9c92-ab76d2b03def" providerId="ADAL" clId="{8F337EAE-89D2-45E8-A4A3-40B1DF03D40D}" dt="2022-11-28T03:19:34.986" v="754"/>
        <pc:sldMkLst>
          <pc:docMk/>
          <pc:sldMk cId="2358587591" sldId="818"/>
        </pc:sldMkLst>
        <pc:spChg chg="del">
          <ac:chgData name="Yuri Montanholi" userId="76a514d7-365f-4f74-9c92-ab76d2b03def" providerId="ADAL" clId="{8F337EAE-89D2-45E8-A4A3-40B1DF03D40D}" dt="2022-11-28T02:38:30.247" v="698" actId="478"/>
          <ac:spMkLst>
            <pc:docMk/>
            <pc:sldMk cId="2358587591" sldId="818"/>
            <ac:spMk id="2" creationId="{30DDBC62-D5E1-4935-89C8-6D9F0D495D72}"/>
          </ac:spMkLst>
        </pc:spChg>
        <pc:spChg chg="del">
          <ac:chgData name="Yuri Montanholi" userId="76a514d7-365f-4f74-9c92-ab76d2b03def" providerId="ADAL" clId="{8F337EAE-89D2-45E8-A4A3-40B1DF03D40D}" dt="2022-11-28T02:38:37.249" v="699" actId="478"/>
          <ac:spMkLst>
            <pc:docMk/>
            <pc:sldMk cId="2358587591" sldId="818"/>
            <ac:spMk id="3" creationId="{20235DA8-5341-4105-9ED3-CCD411443502}"/>
          </ac:spMkLst>
        </pc:spChg>
        <pc:spChg chg="add mod">
          <ac:chgData name="Yuri Montanholi" userId="76a514d7-365f-4f74-9c92-ab76d2b03def" providerId="ADAL" clId="{8F337EAE-89D2-45E8-A4A3-40B1DF03D40D}" dt="2022-11-28T03:01:06.309" v="713" actId="1076"/>
          <ac:spMkLst>
            <pc:docMk/>
            <pc:sldMk cId="2358587591" sldId="818"/>
            <ac:spMk id="5" creationId="{7CA12FA0-BF01-4072-A536-EF9314BB6003}"/>
          </ac:spMkLst>
        </pc:spChg>
        <pc:picChg chg="add mod">
          <ac:chgData name="Yuri Montanholi" userId="76a514d7-365f-4f74-9c92-ab76d2b03def" providerId="ADAL" clId="{8F337EAE-89D2-45E8-A4A3-40B1DF03D40D}" dt="2022-11-28T02:55:50.600" v="706" actId="1076"/>
          <ac:picMkLst>
            <pc:docMk/>
            <pc:sldMk cId="2358587591" sldId="818"/>
            <ac:picMk id="4" creationId="{0EF44E7D-5492-4F05-B92B-071A4073D655}"/>
          </ac:picMkLst>
        </pc:picChg>
        <pc:picChg chg="add mod">
          <ac:chgData name="Yuri Montanholi" userId="76a514d7-365f-4f74-9c92-ab76d2b03def" providerId="ADAL" clId="{8F337EAE-89D2-45E8-A4A3-40B1DF03D40D}" dt="2022-11-28T03:03:50.902" v="736"/>
          <ac:picMkLst>
            <pc:docMk/>
            <pc:sldMk cId="2358587591" sldId="818"/>
            <ac:picMk id="6" creationId="{5CB1E399-84EE-469D-89C5-17CCA98612D9}"/>
          </ac:picMkLst>
        </pc:picChg>
      </pc:sldChg>
      <pc:sldChg chg="addSp delSp modSp add mod delAnim">
        <pc:chgData name="Yuri Montanholi" userId="76a514d7-365f-4f74-9c92-ab76d2b03def" providerId="ADAL" clId="{8F337EAE-89D2-45E8-A4A3-40B1DF03D40D}" dt="2022-11-28T03:16:27.209" v="752" actId="14100"/>
        <pc:sldMkLst>
          <pc:docMk/>
          <pc:sldMk cId="2346806226" sldId="819"/>
        </pc:sldMkLst>
        <pc:picChg chg="del">
          <ac:chgData name="Yuri Montanholi" userId="76a514d7-365f-4f74-9c92-ab76d2b03def" providerId="ADAL" clId="{8F337EAE-89D2-45E8-A4A3-40B1DF03D40D}" dt="2022-11-28T03:13:53.643" v="744" actId="478"/>
          <ac:picMkLst>
            <pc:docMk/>
            <pc:sldMk cId="2346806226" sldId="819"/>
            <ac:picMk id="2" creationId="{2CD04A0A-1B06-4FD9-A5D5-753EC08FCDC1}"/>
          </ac:picMkLst>
        </pc:picChg>
        <pc:picChg chg="add mod modCrop">
          <ac:chgData name="Yuri Montanholi" userId="76a514d7-365f-4f74-9c92-ab76d2b03def" providerId="ADAL" clId="{8F337EAE-89D2-45E8-A4A3-40B1DF03D40D}" dt="2022-11-28T03:16:27.209" v="752" actId="14100"/>
          <ac:picMkLst>
            <pc:docMk/>
            <pc:sldMk cId="2346806226" sldId="819"/>
            <ac:picMk id="3" creationId="{2B7A1C76-6752-4B51-8CBE-5CD3AE184034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about:blank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79010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1FD-47E2-BBDD-3DBA831088A8}"/>
              </c:ext>
            </c:extLst>
          </c:dPt>
          <c:dPt>
            <c:idx val="1"/>
            <c:bubble3D val="0"/>
            <c:spPr>
              <a:solidFill>
                <a:schemeClr val="tx2">
                  <a:lumMod val="2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1FD-47E2-BBDD-3DBA831088A8}"/>
              </c:ext>
            </c:extLst>
          </c:dPt>
          <c:dPt>
            <c:idx val="2"/>
            <c:bubble3D val="0"/>
            <c:spPr>
              <a:solidFill>
                <a:srgbClr val="7F7F7F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1FD-47E2-BBDD-3DBA831088A8}"/>
              </c:ext>
            </c:extLst>
          </c:dPt>
          <c:dPt>
            <c:idx val="3"/>
            <c:bubble3D val="0"/>
            <c:spPr>
              <a:solidFill>
                <a:srgbClr val="A8191D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1FD-47E2-BBDD-3DBA831088A8}"/>
              </c:ext>
            </c:extLst>
          </c:dPt>
          <c:dPt>
            <c:idx val="4"/>
            <c:bubble3D val="0"/>
            <c:spPr>
              <a:solidFill>
                <a:schemeClr val="bg2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F1FD-47E2-BBDD-3DBA831088A8}"/>
              </c:ext>
            </c:extLst>
          </c:dPt>
          <c:cat>
            <c:strRef>
              <c:f>Planilha2!$T$14:$X$14</c:f>
              <c:strCache>
                <c:ptCount val="5"/>
                <c:pt idx="0">
                  <c:v>Laying</c:v>
                </c:pt>
                <c:pt idx="1">
                  <c:v>Moving</c:v>
                </c:pt>
                <c:pt idx="2">
                  <c:v>Standing</c:v>
                </c:pt>
                <c:pt idx="3">
                  <c:v>Eating</c:v>
                </c:pt>
                <c:pt idx="4">
                  <c:v>Drinking</c:v>
                </c:pt>
              </c:strCache>
            </c:strRef>
          </c:cat>
          <c:val>
            <c:numRef>
              <c:f>Planilha2!$T$15:$X$15</c:f>
              <c:numCache>
                <c:formatCode>0.00</c:formatCode>
                <c:ptCount val="5"/>
                <c:pt idx="0">
                  <c:v>65.81</c:v>
                </c:pt>
                <c:pt idx="1">
                  <c:v>7.7656930827886717</c:v>
                </c:pt>
                <c:pt idx="2">
                  <c:v>16.282373771267768</c:v>
                </c:pt>
                <c:pt idx="3">
                  <c:v>9.44</c:v>
                </c:pt>
                <c:pt idx="4">
                  <c:v>0.70159718980184671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F1FD-47E2-BBDD-3DBA831088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CE9867-ABA2-A44B-A288-1E8B1AB10997}" type="doc">
      <dgm:prSet loTypeId="urn:microsoft.com/office/officeart/2005/8/layout/orgChart1" loCatId="hierarchy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AFF63A9-500B-AC44-8B00-11FBADEF8BD7}">
      <dgm:prSet phldrT="[Text]" custT="1"/>
      <dgm:spPr/>
      <dgm:t>
        <a:bodyPr/>
        <a:lstStyle/>
        <a:p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rPr>
            <a:t>Weather Parameters</a:t>
          </a:r>
        </a:p>
      </dgm:t>
    </dgm:pt>
    <dgm:pt modelId="{2363EFB1-6354-5C44-AEF8-0BBC74FA09EB}" type="parTrans" cxnId="{B9FDCA78-28EF-6445-86EF-00B5EE0EAD03}">
      <dgm:prSet/>
      <dgm:spPr/>
      <dgm:t>
        <a:bodyPr/>
        <a:lstStyle/>
        <a:p>
          <a:endParaRPr lang="en-US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</dgm:t>
    </dgm:pt>
    <dgm:pt modelId="{A0A53587-EDA9-4844-AEE2-08C6A6A2CF84}" type="sibTrans" cxnId="{B9FDCA78-28EF-6445-86EF-00B5EE0EAD03}">
      <dgm:prSet/>
      <dgm:spPr/>
      <dgm:t>
        <a:bodyPr/>
        <a:lstStyle/>
        <a:p>
          <a:endParaRPr lang="en-US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</dgm:t>
    </dgm:pt>
    <dgm:pt modelId="{E5A50765-C6EA-1D47-B770-0753A64E4855}">
      <dgm:prSet phldrT="[Text]" custT="1"/>
      <dgm:spPr/>
      <dgm:t>
        <a:bodyPr/>
        <a:lstStyle/>
        <a:p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rPr>
            <a:t>Temperature</a:t>
          </a:r>
        </a:p>
      </dgm:t>
    </dgm:pt>
    <dgm:pt modelId="{BBA88C5F-C232-1E41-ADF3-F53E4AEB5DC7}" type="parTrans" cxnId="{B5CD1DF9-3DF7-BC4C-9AB2-2A8B773A02D7}">
      <dgm:prSet/>
      <dgm:spPr/>
      <dgm:t>
        <a:bodyPr/>
        <a:lstStyle/>
        <a:p>
          <a:endParaRPr lang="en-US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</dgm:t>
    </dgm:pt>
    <dgm:pt modelId="{25D37F7A-3A32-4F4B-93A9-CC9A10E4FF2D}" type="sibTrans" cxnId="{B5CD1DF9-3DF7-BC4C-9AB2-2A8B773A02D7}">
      <dgm:prSet/>
      <dgm:spPr/>
      <dgm:t>
        <a:bodyPr/>
        <a:lstStyle/>
        <a:p>
          <a:endParaRPr lang="en-US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</dgm:t>
    </dgm:pt>
    <dgm:pt modelId="{50A7AB93-9328-4F48-946C-83B4EE5F91A6}">
      <dgm:prSet phldrT="[Text]" custT="1"/>
      <dgm:spPr/>
      <dgm:t>
        <a:bodyPr/>
        <a:lstStyle/>
        <a:p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rPr>
            <a:t>Pressure</a:t>
          </a:r>
        </a:p>
      </dgm:t>
    </dgm:pt>
    <dgm:pt modelId="{83FA65DE-4B57-A949-B8B0-C81F78D8DEEE}" type="parTrans" cxnId="{591525D7-0008-D14D-A355-0ED5D40854D9}">
      <dgm:prSet/>
      <dgm:spPr/>
      <dgm:t>
        <a:bodyPr/>
        <a:lstStyle/>
        <a:p>
          <a:endParaRPr lang="en-US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</dgm:t>
    </dgm:pt>
    <dgm:pt modelId="{509A5FD8-CB19-7347-B833-2F03DAD72609}" type="sibTrans" cxnId="{591525D7-0008-D14D-A355-0ED5D40854D9}">
      <dgm:prSet/>
      <dgm:spPr/>
      <dgm:t>
        <a:bodyPr/>
        <a:lstStyle/>
        <a:p>
          <a:endParaRPr lang="en-US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</dgm:t>
    </dgm:pt>
    <dgm:pt modelId="{8B9F0D53-5D67-B547-8412-DD062C32F6AD}">
      <dgm:prSet phldrT="[Text]" custT="1"/>
      <dgm:spPr/>
      <dgm:t>
        <a:bodyPr/>
        <a:lstStyle/>
        <a:p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rPr>
            <a:t>Sunshine</a:t>
          </a:r>
        </a:p>
      </dgm:t>
    </dgm:pt>
    <dgm:pt modelId="{DA01A9C3-718A-AE49-B80B-19D80EC996D2}" type="parTrans" cxnId="{0B56B4F6-01FB-554D-9E2D-692ABEE662A6}">
      <dgm:prSet/>
      <dgm:spPr/>
      <dgm:t>
        <a:bodyPr/>
        <a:lstStyle/>
        <a:p>
          <a:endParaRPr lang="en-US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</dgm:t>
    </dgm:pt>
    <dgm:pt modelId="{1CD5CF2D-10EC-B74A-A68A-1A1C34BDC232}" type="sibTrans" cxnId="{0B56B4F6-01FB-554D-9E2D-692ABEE662A6}">
      <dgm:prSet/>
      <dgm:spPr/>
      <dgm:t>
        <a:bodyPr/>
        <a:lstStyle/>
        <a:p>
          <a:endParaRPr lang="en-US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</dgm:t>
    </dgm:pt>
    <dgm:pt modelId="{AEEC9F3E-0ACE-9047-AA94-E20EA6C08060}">
      <dgm:prSet phldrT="[Text]" custT="1"/>
      <dgm:spPr/>
      <dgm:t>
        <a:bodyPr/>
        <a:lstStyle/>
        <a:p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rPr>
            <a:t>Humidity</a:t>
          </a:r>
        </a:p>
      </dgm:t>
    </dgm:pt>
    <dgm:pt modelId="{9706F524-B692-B349-93DB-D0BA236E0C43}" type="parTrans" cxnId="{B57F464F-0B84-9E41-B7FD-B54208F40D37}">
      <dgm:prSet/>
      <dgm:spPr/>
      <dgm:t>
        <a:bodyPr/>
        <a:lstStyle/>
        <a:p>
          <a:endParaRPr lang="en-US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</dgm:t>
    </dgm:pt>
    <dgm:pt modelId="{6580B43A-DC80-FA44-AC24-AFA74102C672}" type="sibTrans" cxnId="{B57F464F-0B84-9E41-B7FD-B54208F40D37}">
      <dgm:prSet/>
      <dgm:spPr/>
      <dgm:t>
        <a:bodyPr/>
        <a:lstStyle/>
        <a:p>
          <a:endParaRPr lang="en-US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</dgm:t>
    </dgm:pt>
    <dgm:pt modelId="{C1162513-C6D5-9548-92C2-D3C8EB5BBEC0}">
      <dgm:prSet phldrT="[Text]" custT="1"/>
      <dgm:spPr/>
      <dgm:t>
        <a:bodyPr/>
        <a:lstStyle/>
        <a:p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rPr>
            <a:t>Precipitation</a:t>
          </a:r>
        </a:p>
      </dgm:t>
    </dgm:pt>
    <dgm:pt modelId="{F264D7AA-CBA5-E34F-8C40-437EC4DDD4C4}" type="parTrans" cxnId="{ADC119A3-86BD-3748-B829-CC76855B358C}">
      <dgm:prSet/>
      <dgm:spPr/>
      <dgm:t>
        <a:bodyPr/>
        <a:lstStyle/>
        <a:p>
          <a:endParaRPr lang="en-US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</dgm:t>
    </dgm:pt>
    <dgm:pt modelId="{926AB0B5-3721-2C42-A475-878688A93C31}" type="sibTrans" cxnId="{ADC119A3-86BD-3748-B829-CC76855B358C}">
      <dgm:prSet/>
      <dgm:spPr/>
      <dgm:t>
        <a:bodyPr/>
        <a:lstStyle/>
        <a:p>
          <a:endParaRPr lang="en-US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</dgm:t>
    </dgm:pt>
    <dgm:pt modelId="{27A44DBE-39D3-A840-8082-D84A3C143049}">
      <dgm:prSet phldrT="[Text]" custT="1"/>
      <dgm:spPr/>
      <dgm:t>
        <a:bodyPr/>
        <a:lstStyle/>
        <a:p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rPr>
            <a:t>Radiation</a:t>
          </a:r>
        </a:p>
      </dgm:t>
    </dgm:pt>
    <dgm:pt modelId="{F12301C7-6630-234A-B74C-25CDEB1E6D3C}" type="parTrans" cxnId="{6CB41009-1C3F-EB4E-AEDD-EE7EA5F838BA}">
      <dgm:prSet/>
      <dgm:spPr/>
      <dgm:t>
        <a:bodyPr/>
        <a:lstStyle/>
        <a:p>
          <a:endParaRPr lang="en-US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</dgm:t>
    </dgm:pt>
    <dgm:pt modelId="{7E00F7C4-06D2-3D47-A035-8CF63224EFC7}" type="sibTrans" cxnId="{6CB41009-1C3F-EB4E-AEDD-EE7EA5F838BA}">
      <dgm:prSet/>
      <dgm:spPr/>
      <dgm:t>
        <a:bodyPr/>
        <a:lstStyle/>
        <a:p>
          <a:endParaRPr lang="en-US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Gothic" panose="020B0502020202020204" pitchFamily="34" charset="0"/>
          </a:endParaRPr>
        </a:p>
      </dgm:t>
    </dgm:pt>
    <dgm:pt modelId="{825DE839-DA17-4F2A-864A-20F0FFFA4D3F}" type="pres">
      <dgm:prSet presAssocID="{48CE9867-ABA2-A44B-A288-1E8B1AB1099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47F6A1F-853F-47A1-B401-4E3590F0D298}" type="pres">
      <dgm:prSet presAssocID="{4AFF63A9-500B-AC44-8B00-11FBADEF8BD7}" presName="hierRoot1" presStyleCnt="0">
        <dgm:presLayoutVars>
          <dgm:hierBranch val="init"/>
        </dgm:presLayoutVars>
      </dgm:prSet>
      <dgm:spPr/>
    </dgm:pt>
    <dgm:pt modelId="{09757A47-2A41-432C-87A5-468004B873CC}" type="pres">
      <dgm:prSet presAssocID="{4AFF63A9-500B-AC44-8B00-11FBADEF8BD7}" presName="rootComposite1" presStyleCnt="0"/>
      <dgm:spPr/>
    </dgm:pt>
    <dgm:pt modelId="{74462C5D-BB5A-449C-8C4A-BF1D94BD1CA6}" type="pres">
      <dgm:prSet presAssocID="{4AFF63A9-500B-AC44-8B00-11FBADEF8BD7}" presName="rootText1" presStyleLbl="node0" presStyleIdx="0" presStyleCnt="1" custScaleX="26319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E448E86-A7C1-40D6-B6D6-3FB9D023DDDE}" type="pres">
      <dgm:prSet presAssocID="{4AFF63A9-500B-AC44-8B00-11FBADEF8BD7}" presName="rootConnector1" presStyleLbl="node1" presStyleIdx="0" presStyleCnt="0"/>
      <dgm:spPr/>
      <dgm:t>
        <a:bodyPr/>
        <a:lstStyle/>
        <a:p>
          <a:endParaRPr lang="en-US"/>
        </a:p>
      </dgm:t>
    </dgm:pt>
    <dgm:pt modelId="{263EFD51-205C-48F3-8248-EB9E4C863898}" type="pres">
      <dgm:prSet presAssocID="{4AFF63A9-500B-AC44-8B00-11FBADEF8BD7}" presName="hierChild2" presStyleCnt="0"/>
      <dgm:spPr/>
    </dgm:pt>
    <dgm:pt modelId="{EE53C734-4BF8-43E3-872D-53EB5C8BD0BA}" type="pres">
      <dgm:prSet presAssocID="{BBA88C5F-C232-1E41-ADF3-F53E4AEB5DC7}" presName="Name37" presStyleLbl="parChTrans1D2" presStyleIdx="0" presStyleCnt="6"/>
      <dgm:spPr/>
      <dgm:t>
        <a:bodyPr/>
        <a:lstStyle/>
        <a:p>
          <a:endParaRPr lang="en-US"/>
        </a:p>
      </dgm:t>
    </dgm:pt>
    <dgm:pt modelId="{73F86A3A-8959-4A17-A41C-E32CFFDA6490}" type="pres">
      <dgm:prSet presAssocID="{E5A50765-C6EA-1D47-B770-0753A64E4855}" presName="hierRoot2" presStyleCnt="0">
        <dgm:presLayoutVars>
          <dgm:hierBranch val="init"/>
        </dgm:presLayoutVars>
      </dgm:prSet>
      <dgm:spPr/>
    </dgm:pt>
    <dgm:pt modelId="{B90366EE-F775-4DDC-9A7B-21D503FF7259}" type="pres">
      <dgm:prSet presAssocID="{E5A50765-C6EA-1D47-B770-0753A64E4855}" presName="rootComposite" presStyleCnt="0"/>
      <dgm:spPr/>
    </dgm:pt>
    <dgm:pt modelId="{CC9495AA-BD42-4FC7-8AFD-23CDFE6B7CF2}" type="pres">
      <dgm:prSet presAssocID="{E5A50765-C6EA-1D47-B770-0753A64E4855}" presName="rootText" presStyleLbl="node2" presStyleIdx="0" presStyleCnt="6" custScaleX="13917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5C17E64-DC17-4C99-AE03-3DBA943072F7}" type="pres">
      <dgm:prSet presAssocID="{E5A50765-C6EA-1D47-B770-0753A64E4855}" presName="rootConnector" presStyleLbl="node2" presStyleIdx="0" presStyleCnt="6"/>
      <dgm:spPr/>
      <dgm:t>
        <a:bodyPr/>
        <a:lstStyle/>
        <a:p>
          <a:endParaRPr lang="en-US"/>
        </a:p>
      </dgm:t>
    </dgm:pt>
    <dgm:pt modelId="{F2827636-1525-4ED4-9444-F88D16F687D4}" type="pres">
      <dgm:prSet presAssocID="{E5A50765-C6EA-1D47-B770-0753A64E4855}" presName="hierChild4" presStyleCnt="0"/>
      <dgm:spPr/>
    </dgm:pt>
    <dgm:pt modelId="{380540E6-7951-4886-BEE5-2CB982682E08}" type="pres">
      <dgm:prSet presAssocID="{E5A50765-C6EA-1D47-B770-0753A64E4855}" presName="hierChild5" presStyleCnt="0"/>
      <dgm:spPr/>
    </dgm:pt>
    <dgm:pt modelId="{793114F2-7151-4378-85CD-5231BE65D35D}" type="pres">
      <dgm:prSet presAssocID="{9706F524-B692-B349-93DB-D0BA236E0C43}" presName="Name37" presStyleLbl="parChTrans1D2" presStyleIdx="1" presStyleCnt="6"/>
      <dgm:spPr/>
      <dgm:t>
        <a:bodyPr/>
        <a:lstStyle/>
        <a:p>
          <a:endParaRPr lang="en-US"/>
        </a:p>
      </dgm:t>
    </dgm:pt>
    <dgm:pt modelId="{31F75618-0D80-4307-9A46-FEEE477B0962}" type="pres">
      <dgm:prSet presAssocID="{AEEC9F3E-0ACE-9047-AA94-E20EA6C08060}" presName="hierRoot2" presStyleCnt="0">
        <dgm:presLayoutVars>
          <dgm:hierBranch val="init"/>
        </dgm:presLayoutVars>
      </dgm:prSet>
      <dgm:spPr/>
    </dgm:pt>
    <dgm:pt modelId="{04179FA4-D91E-4919-AB22-35D9C746F8EE}" type="pres">
      <dgm:prSet presAssocID="{AEEC9F3E-0ACE-9047-AA94-E20EA6C08060}" presName="rootComposite" presStyleCnt="0"/>
      <dgm:spPr/>
    </dgm:pt>
    <dgm:pt modelId="{1297B52B-4197-4571-A7EE-D61A4B24F5E4}" type="pres">
      <dgm:prSet presAssocID="{AEEC9F3E-0ACE-9047-AA94-E20EA6C08060}" presName="rootText" presStyleLbl="node2" presStyleIdx="1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29CAC02-1410-4B66-8D94-0BBEDB9C3E90}" type="pres">
      <dgm:prSet presAssocID="{AEEC9F3E-0ACE-9047-AA94-E20EA6C08060}" presName="rootConnector" presStyleLbl="node2" presStyleIdx="1" presStyleCnt="6"/>
      <dgm:spPr/>
      <dgm:t>
        <a:bodyPr/>
        <a:lstStyle/>
        <a:p>
          <a:endParaRPr lang="en-US"/>
        </a:p>
      </dgm:t>
    </dgm:pt>
    <dgm:pt modelId="{D5D06123-8128-4FF7-85EB-D492F7E957FD}" type="pres">
      <dgm:prSet presAssocID="{AEEC9F3E-0ACE-9047-AA94-E20EA6C08060}" presName="hierChild4" presStyleCnt="0"/>
      <dgm:spPr/>
    </dgm:pt>
    <dgm:pt modelId="{BC5ADDFC-6AD7-4D8C-A29D-4EFF2C859B9D}" type="pres">
      <dgm:prSet presAssocID="{AEEC9F3E-0ACE-9047-AA94-E20EA6C08060}" presName="hierChild5" presStyleCnt="0"/>
      <dgm:spPr/>
    </dgm:pt>
    <dgm:pt modelId="{D9DDFAB0-5608-4551-A203-D21DBBCA13C8}" type="pres">
      <dgm:prSet presAssocID="{83FA65DE-4B57-A949-B8B0-C81F78D8DEEE}" presName="Name37" presStyleLbl="parChTrans1D2" presStyleIdx="2" presStyleCnt="6"/>
      <dgm:spPr/>
      <dgm:t>
        <a:bodyPr/>
        <a:lstStyle/>
        <a:p>
          <a:endParaRPr lang="en-US"/>
        </a:p>
      </dgm:t>
    </dgm:pt>
    <dgm:pt modelId="{6E380CD8-7F9F-4176-BA02-A52F83E303BC}" type="pres">
      <dgm:prSet presAssocID="{50A7AB93-9328-4F48-946C-83B4EE5F91A6}" presName="hierRoot2" presStyleCnt="0">
        <dgm:presLayoutVars>
          <dgm:hierBranch val="init"/>
        </dgm:presLayoutVars>
      </dgm:prSet>
      <dgm:spPr/>
    </dgm:pt>
    <dgm:pt modelId="{3CD31B6A-549A-47E6-883C-13BDCBBADAD5}" type="pres">
      <dgm:prSet presAssocID="{50A7AB93-9328-4F48-946C-83B4EE5F91A6}" presName="rootComposite" presStyleCnt="0"/>
      <dgm:spPr/>
    </dgm:pt>
    <dgm:pt modelId="{0FC5D473-3BA2-4BE1-86DF-E4D64282CC2F}" type="pres">
      <dgm:prSet presAssocID="{50A7AB93-9328-4F48-946C-83B4EE5F91A6}" presName="rootText" presStyleLbl="node2" presStyleIdx="2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A870E29-F429-4675-97CF-E7363BFED426}" type="pres">
      <dgm:prSet presAssocID="{50A7AB93-9328-4F48-946C-83B4EE5F91A6}" presName="rootConnector" presStyleLbl="node2" presStyleIdx="2" presStyleCnt="6"/>
      <dgm:spPr/>
      <dgm:t>
        <a:bodyPr/>
        <a:lstStyle/>
        <a:p>
          <a:endParaRPr lang="en-US"/>
        </a:p>
      </dgm:t>
    </dgm:pt>
    <dgm:pt modelId="{E478D07B-7F1E-40AD-8857-1529B51C5BD8}" type="pres">
      <dgm:prSet presAssocID="{50A7AB93-9328-4F48-946C-83B4EE5F91A6}" presName="hierChild4" presStyleCnt="0"/>
      <dgm:spPr/>
    </dgm:pt>
    <dgm:pt modelId="{BFC51531-01B3-40C2-86B4-4847E7308491}" type="pres">
      <dgm:prSet presAssocID="{50A7AB93-9328-4F48-946C-83B4EE5F91A6}" presName="hierChild5" presStyleCnt="0"/>
      <dgm:spPr/>
    </dgm:pt>
    <dgm:pt modelId="{621C4F5E-2AFB-4C89-922C-DF6B6248B8A6}" type="pres">
      <dgm:prSet presAssocID="{DA01A9C3-718A-AE49-B80B-19D80EC996D2}" presName="Name37" presStyleLbl="parChTrans1D2" presStyleIdx="3" presStyleCnt="6"/>
      <dgm:spPr/>
      <dgm:t>
        <a:bodyPr/>
        <a:lstStyle/>
        <a:p>
          <a:endParaRPr lang="en-US"/>
        </a:p>
      </dgm:t>
    </dgm:pt>
    <dgm:pt modelId="{3B4AE3AD-A5B6-40A5-A8BF-02D8265F2EA2}" type="pres">
      <dgm:prSet presAssocID="{8B9F0D53-5D67-B547-8412-DD062C32F6AD}" presName="hierRoot2" presStyleCnt="0">
        <dgm:presLayoutVars>
          <dgm:hierBranch val="init"/>
        </dgm:presLayoutVars>
      </dgm:prSet>
      <dgm:spPr/>
    </dgm:pt>
    <dgm:pt modelId="{867BFE78-3B21-48E1-BF3C-D1A960BEE3B9}" type="pres">
      <dgm:prSet presAssocID="{8B9F0D53-5D67-B547-8412-DD062C32F6AD}" presName="rootComposite" presStyleCnt="0"/>
      <dgm:spPr/>
    </dgm:pt>
    <dgm:pt modelId="{05C26C74-1929-4B67-948B-AC62FB19086D}" type="pres">
      <dgm:prSet presAssocID="{8B9F0D53-5D67-B547-8412-DD062C32F6AD}" presName="rootText" presStyleLbl="node2" presStyleIdx="3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FB07D9C-3F49-4535-AAF5-6CB37B0CF127}" type="pres">
      <dgm:prSet presAssocID="{8B9F0D53-5D67-B547-8412-DD062C32F6AD}" presName="rootConnector" presStyleLbl="node2" presStyleIdx="3" presStyleCnt="6"/>
      <dgm:spPr/>
      <dgm:t>
        <a:bodyPr/>
        <a:lstStyle/>
        <a:p>
          <a:endParaRPr lang="en-US"/>
        </a:p>
      </dgm:t>
    </dgm:pt>
    <dgm:pt modelId="{FABFDEB7-4FA0-441F-AF23-B8254C7401FF}" type="pres">
      <dgm:prSet presAssocID="{8B9F0D53-5D67-B547-8412-DD062C32F6AD}" presName="hierChild4" presStyleCnt="0"/>
      <dgm:spPr/>
    </dgm:pt>
    <dgm:pt modelId="{03E54999-9245-46E3-9E82-6AEC69BDE27B}" type="pres">
      <dgm:prSet presAssocID="{8B9F0D53-5D67-B547-8412-DD062C32F6AD}" presName="hierChild5" presStyleCnt="0"/>
      <dgm:spPr/>
    </dgm:pt>
    <dgm:pt modelId="{5FC26FC3-2476-4644-892A-71C42F486930}" type="pres">
      <dgm:prSet presAssocID="{F264D7AA-CBA5-E34F-8C40-437EC4DDD4C4}" presName="Name37" presStyleLbl="parChTrans1D2" presStyleIdx="4" presStyleCnt="6"/>
      <dgm:spPr/>
      <dgm:t>
        <a:bodyPr/>
        <a:lstStyle/>
        <a:p>
          <a:endParaRPr lang="en-US"/>
        </a:p>
      </dgm:t>
    </dgm:pt>
    <dgm:pt modelId="{D12D19DC-AA77-4FF7-9804-1FEBAE3088D3}" type="pres">
      <dgm:prSet presAssocID="{C1162513-C6D5-9548-92C2-D3C8EB5BBEC0}" presName="hierRoot2" presStyleCnt="0">
        <dgm:presLayoutVars>
          <dgm:hierBranch val="init"/>
        </dgm:presLayoutVars>
      </dgm:prSet>
      <dgm:spPr/>
    </dgm:pt>
    <dgm:pt modelId="{91FC9C47-7AB6-4F79-A2D4-81FD5BFE1A91}" type="pres">
      <dgm:prSet presAssocID="{C1162513-C6D5-9548-92C2-D3C8EB5BBEC0}" presName="rootComposite" presStyleCnt="0"/>
      <dgm:spPr/>
    </dgm:pt>
    <dgm:pt modelId="{C6CA771A-C032-4AE9-A112-CE6866123C41}" type="pres">
      <dgm:prSet presAssocID="{C1162513-C6D5-9548-92C2-D3C8EB5BBEC0}" presName="rootText" presStyleLbl="node2" presStyleIdx="4" presStyleCnt="6" custScaleX="14191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82DD11B-7499-43C5-9608-6FC784831DED}" type="pres">
      <dgm:prSet presAssocID="{C1162513-C6D5-9548-92C2-D3C8EB5BBEC0}" presName="rootConnector" presStyleLbl="node2" presStyleIdx="4" presStyleCnt="6"/>
      <dgm:spPr/>
      <dgm:t>
        <a:bodyPr/>
        <a:lstStyle/>
        <a:p>
          <a:endParaRPr lang="en-US"/>
        </a:p>
      </dgm:t>
    </dgm:pt>
    <dgm:pt modelId="{BA2418FD-DDD8-4B2C-9EE2-53448CF42CE3}" type="pres">
      <dgm:prSet presAssocID="{C1162513-C6D5-9548-92C2-D3C8EB5BBEC0}" presName="hierChild4" presStyleCnt="0"/>
      <dgm:spPr/>
    </dgm:pt>
    <dgm:pt modelId="{E9E8D7FE-25F9-48D2-8032-F769314E4D18}" type="pres">
      <dgm:prSet presAssocID="{C1162513-C6D5-9548-92C2-D3C8EB5BBEC0}" presName="hierChild5" presStyleCnt="0"/>
      <dgm:spPr/>
    </dgm:pt>
    <dgm:pt modelId="{98CF1E85-9E39-497E-89A8-B2B5648C5C1B}" type="pres">
      <dgm:prSet presAssocID="{F12301C7-6630-234A-B74C-25CDEB1E6D3C}" presName="Name37" presStyleLbl="parChTrans1D2" presStyleIdx="5" presStyleCnt="6"/>
      <dgm:spPr/>
      <dgm:t>
        <a:bodyPr/>
        <a:lstStyle/>
        <a:p>
          <a:endParaRPr lang="en-US"/>
        </a:p>
      </dgm:t>
    </dgm:pt>
    <dgm:pt modelId="{6671F499-2A8A-4A3A-9B64-190883D7BB29}" type="pres">
      <dgm:prSet presAssocID="{27A44DBE-39D3-A840-8082-D84A3C143049}" presName="hierRoot2" presStyleCnt="0">
        <dgm:presLayoutVars>
          <dgm:hierBranch val="init"/>
        </dgm:presLayoutVars>
      </dgm:prSet>
      <dgm:spPr/>
    </dgm:pt>
    <dgm:pt modelId="{E6AE7632-1563-417B-8165-D68FECC48782}" type="pres">
      <dgm:prSet presAssocID="{27A44DBE-39D3-A840-8082-D84A3C143049}" presName="rootComposite" presStyleCnt="0"/>
      <dgm:spPr/>
    </dgm:pt>
    <dgm:pt modelId="{8C7592D2-E92F-488B-9F07-A3B307AE2FC5}" type="pres">
      <dgm:prSet presAssocID="{27A44DBE-39D3-A840-8082-D84A3C143049}" presName="rootText" presStyleLbl="node2" presStyleIdx="5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D6B2FD5-2A96-4E9B-B32C-8C99A305B7BA}" type="pres">
      <dgm:prSet presAssocID="{27A44DBE-39D3-A840-8082-D84A3C143049}" presName="rootConnector" presStyleLbl="node2" presStyleIdx="5" presStyleCnt="6"/>
      <dgm:spPr/>
      <dgm:t>
        <a:bodyPr/>
        <a:lstStyle/>
        <a:p>
          <a:endParaRPr lang="en-US"/>
        </a:p>
      </dgm:t>
    </dgm:pt>
    <dgm:pt modelId="{EF2F62CD-EEE7-4E0B-81ED-831DEECAB0A8}" type="pres">
      <dgm:prSet presAssocID="{27A44DBE-39D3-A840-8082-D84A3C143049}" presName="hierChild4" presStyleCnt="0"/>
      <dgm:spPr/>
    </dgm:pt>
    <dgm:pt modelId="{E104425B-0012-4040-AE3A-72A840003F8D}" type="pres">
      <dgm:prSet presAssocID="{27A44DBE-39D3-A840-8082-D84A3C143049}" presName="hierChild5" presStyleCnt="0"/>
      <dgm:spPr/>
    </dgm:pt>
    <dgm:pt modelId="{4415CA2C-D565-4D44-8E38-9CD85DEF322E}" type="pres">
      <dgm:prSet presAssocID="{4AFF63A9-500B-AC44-8B00-11FBADEF8BD7}" presName="hierChild3" presStyleCnt="0"/>
      <dgm:spPr/>
    </dgm:pt>
  </dgm:ptLst>
  <dgm:cxnLst>
    <dgm:cxn modelId="{C5F643E6-CE96-4A8D-8A28-87F18F24F204}" type="presOf" srcId="{E5A50765-C6EA-1D47-B770-0753A64E4855}" destId="{CC9495AA-BD42-4FC7-8AFD-23CDFE6B7CF2}" srcOrd="0" destOrd="0" presId="urn:microsoft.com/office/officeart/2005/8/layout/orgChart1"/>
    <dgm:cxn modelId="{5BF7A9F0-C251-475A-A335-D534773F23B9}" type="presOf" srcId="{AEEC9F3E-0ACE-9047-AA94-E20EA6C08060}" destId="{1297B52B-4197-4571-A7EE-D61A4B24F5E4}" srcOrd="0" destOrd="0" presId="urn:microsoft.com/office/officeart/2005/8/layout/orgChart1"/>
    <dgm:cxn modelId="{5318E9C8-1747-459C-8CD1-D5B25777AC92}" type="presOf" srcId="{8B9F0D53-5D67-B547-8412-DD062C32F6AD}" destId="{05C26C74-1929-4B67-948B-AC62FB19086D}" srcOrd="0" destOrd="0" presId="urn:microsoft.com/office/officeart/2005/8/layout/orgChart1"/>
    <dgm:cxn modelId="{A37A15AA-9A8C-4942-9182-322417BF8471}" type="presOf" srcId="{4AFF63A9-500B-AC44-8B00-11FBADEF8BD7}" destId="{74462C5D-BB5A-449C-8C4A-BF1D94BD1CA6}" srcOrd="0" destOrd="0" presId="urn:microsoft.com/office/officeart/2005/8/layout/orgChart1"/>
    <dgm:cxn modelId="{B554DC3B-81E4-4672-8C4D-3C2097630858}" type="presOf" srcId="{8B9F0D53-5D67-B547-8412-DD062C32F6AD}" destId="{9FB07D9C-3F49-4535-AAF5-6CB37B0CF127}" srcOrd="1" destOrd="0" presId="urn:microsoft.com/office/officeart/2005/8/layout/orgChart1"/>
    <dgm:cxn modelId="{30672207-FF87-4E3B-8B64-691D7A3E71D9}" type="presOf" srcId="{F12301C7-6630-234A-B74C-25CDEB1E6D3C}" destId="{98CF1E85-9E39-497E-89A8-B2B5648C5C1B}" srcOrd="0" destOrd="0" presId="urn:microsoft.com/office/officeart/2005/8/layout/orgChart1"/>
    <dgm:cxn modelId="{F6826A88-1DA3-4CC7-AF1B-250BC7B841FD}" type="presOf" srcId="{C1162513-C6D5-9548-92C2-D3C8EB5BBEC0}" destId="{C6CA771A-C032-4AE9-A112-CE6866123C41}" srcOrd="0" destOrd="0" presId="urn:microsoft.com/office/officeart/2005/8/layout/orgChart1"/>
    <dgm:cxn modelId="{0C7C637D-D4D4-45BF-9A3B-A33AEE43620F}" type="presOf" srcId="{50A7AB93-9328-4F48-946C-83B4EE5F91A6}" destId="{0FC5D473-3BA2-4BE1-86DF-E4D64282CC2F}" srcOrd="0" destOrd="0" presId="urn:microsoft.com/office/officeart/2005/8/layout/orgChart1"/>
    <dgm:cxn modelId="{6CB41009-1C3F-EB4E-AEDD-EE7EA5F838BA}" srcId="{4AFF63A9-500B-AC44-8B00-11FBADEF8BD7}" destId="{27A44DBE-39D3-A840-8082-D84A3C143049}" srcOrd="5" destOrd="0" parTransId="{F12301C7-6630-234A-B74C-25CDEB1E6D3C}" sibTransId="{7E00F7C4-06D2-3D47-A035-8CF63224EFC7}"/>
    <dgm:cxn modelId="{0B56B4F6-01FB-554D-9E2D-692ABEE662A6}" srcId="{4AFF63A9-500B-AC44-8B00-11FBADEF8BD7}" destId="{8B9F0D53-5D67-B547-8412-DD062C32F6AD}" srcOrd="3" destOrd="0" parTransId="{DA01A9C3-718A-AE49-B80B-19D80EC996D2}" sibTransId="{1CD5CF2D-10EC-B74A-A68A-1A1C34BDC232}"/>
    <dgm:cxn modelId="{ADC119A3-86BD-3748-B829-CC76855B358C}" srcId="{4AFF63A9-500B-AC44-8B00-11FBADEF8BD7}" destId="{C1162513-C6D5-9548-92C2-D3C8EB5BBEC0}" srcOrd="4" destOrd="0" parTransId="{F264D7AA-CBA5-E34F-8C40-437EC4DDD4C4}" sibTransId="{926AB0B5-3721-2C42-A475-878688A93C31}"/>
    <dgm:cxn modelId="{591525D7-0008-D14D-A355-0ED5D40854D9}" srcId="{4AFF63A9-500B-AC44-8B00-11FBADEF8BD7}" destId="{50A7AB93-9328-4F48-946C-83B4EE5F91A6}" srcOrd="2" destOrd="0" parTransId="{83FA65DE-4B57-A949-B8B0-C81F78D8DEEE}" sibTransId="{509A5FD8-CB19-7347-B833-2F03DAD72609}"/>
    <dgm:cxn modelId="{FC4AF9D8-B1FC-4147-9082-11F065310C8B}" type="presOf" srcId="{C1162513-C6D5-9548-92C2-D3C8EB5BBEC0}" destId="{982DD11B-7499-43C5-9608-6FC784831DED}" srcOrd="1" destOrd="0" presId="urn:microsoft.com/office/officeart/2005/8/layout/orgChart1"/>
    <dgm:cxn modelId="{B57F464F-0B84-9E41-B7FD-B54208F40D37}" srcId="{4AFF63A9-500B-AC44-8B00-11FBADEF8BD7}" destId="{AEEC9F3E-0ACE-9047-AA94-E20EA6C08060}" srcOrd="1" destOrd="0" parTransId="{9706F524-B692-B349-93DB-D0BA236E0C43}" sibTransId="{6580B43A-DC80-FA44-AC24-AFA74102C672}"/>
    <dgm:cxn modelId="{B9FDCA78-28EF-6445-86EF-00B5EE0EAD03}" srcId="{48CE9867-ABA2-A44B-A288-1E8B1AB10997}" destId="{4AFF63A9-500B-AC44-8B00-11FBADEF8BD7}" srcOrd="0" destOrd="0" parTransId="{2363EFB1-6354-5C44-AEF8-0BBC74FA09EB}" sibTransId="{A0A53587-EDA9-4844-AEE2-08C6A6A2CF84}"/>
    <dgm:cxn modelId="{7E887F4D-FD93-4B86-9F79-4D0B8AF87E07}" type="presOf" srcId="{9706F524-B692-B349-93DB-D0BA236E0C43}" destId="{793114F2-7151-4378-85CD-5231BE65D35D}" srcOrd="0" destOrd="0" presId="urn:microsoft.com/office/officeart/2005/8/layout/orgChart1"/>
    <dgm:cxn modelId="{F1CA7F27-AEAF-4FDE-9EEE-F58B058ACD89}" type="presOf" srcId="{BBA88C5F-C232-1E41-ADF3-F53E4AEB5DC7}" destId="{EE53C734-4BF8-43E3-872D-53EB5C8BD0BA}" srcOrd="0" destOrd="0" presId="urn:microsoft.com/office/officeart/2005/8/layout/orgChart1"/>
    <dgm:cxn modelId="{6D712086-3E39-4C81-B199-E896036265A4}" type="presOf" srcId="{27A44DBE-39D3-A840-8082-D84A3C143049}" destId="{7D6B2FD5-2A96-4E9B-B32C-8C99A305B7BA}" srcOrd="1" destOrd="0" presId="urn:microsoft.com/office/officeart/2005/8/layout/orgChart1"/>
    <dgm:cxn modelId="{1706AECA-4A4F-4129-B5BD-F7FDFF2BDEC6}" type="presOf" srcId="{AEEC9F3E-0ACE-9047-AA94-E20EA6C08060}" destId="{129CAC02-1410-4B66-8D94-0BBEDB9C3E90}" srcOrd="1" destOrd="0" presId="urn:microsoft.com/office/officeart/2005/8/layout/orgChart1"/>
    <dgm:cxn modelId="{CB5DFE16-6313-421F-A0B8-819BEA0A2E1C}" type="presOf" srcId="{48CE9867-ABA2-A44B-A288-1E8B1AB10997}" destId="{825DE839-DA17-4F2A-864A-20F0FFFA4D3F}" srcOrd="0" destOrd="0" presId="urn:microsoft.com/office/officeart/2005/8/layout/orgChart1"/>
    <dgm:cxn modelId="{E33840CF-F997-4990-B8CF-72172B88046F}" type="presOf" srcId="{83FA65DE-4B57-A949-B8B0-C81F78D8DEEE}" destId="{D9DDFAB0-5608-4551-A203-D21DBBCA13C8}" srcOrd="0" destOrd="0" presId="urn:microsoft.com/office/officeart/2005/8/layout/orgChart1"/>
    <dgm:cxn modelId="{8811894B-9A30-4540-B0E0-0268FC3AE13C}" type="presOf" srcId="{4AFF63A9-500B-AC44-8B00-11FBADEF8BD7}" destId="{BE448E86-A7C1-40D6-B6D6-3FB9D023DDDE}" srcOrd="1" destOrd="0" presId="urn:microsoft.com/office/officeart/2005/8/layout/orgChart1"/>
    <dgm:cxn modelId="{B5CD1DF9-3DF7-BC4C-9AB2-2A8B773A02D7}" srcId="{4AFF63A9-500B-AC44-8B00-11FBADEF8BD7}" destId="{E5A50765-C6EA-1D47-B770-0753A64E4855}" srcOrd="0" destOrd="0" parTransId="{BBA88C5F-C232-1E41-ADF3-F53E4AEB5DC7}" sibTransId="{25D37F7A-3A32-4F4B-93A9-CC9A10E4FF2D}"/>
    <dgm:cxn modelId="{A8D30F8C-A8AC-4070-936E-D485A2AA17E1}" type="presOf" srcId="{DA01A9C3-718A-AE49-B80B-19D80EC996D2}" destId="{621C4F5E-2AFB-4C89-922C-DF6B6248B8A6}" srcOrd="0" destOrd="0" presId="urn:microsoft.com/office/officeart/2005/8/layout/orgChart1"/>
    <dgm:cxn modelId="{3B2930C0-11B3-4312-91BF-22708131E77C}" type="presOf" srcId="{50A7AB93-9328-4F48-946C-83B4EE5F91A6}" destId="{4A870E29-F429-4675-97CF-E7363BFED426}" srcOrd="1" destOrd="0" presId="urn:microsoft.com/office/officeart/2005/8/layout/orgChart1"/>
    <dgm:cxn modelId="{1CBEF632-680E-420A-908B-284AC12F24F8}" type="presOf" srcId="{F264D7AA-CBA5-E34F-8C40-437EC4DDD4C4}" destId="{5FC26FC3-2476-4644-892A-71C42F486930}" srcOrd="0" destOrd="0" presId="urn:microsoft.com/office/officeart/2005/8/layout/orgChart1"/>
    <dgm:cxn modelId="{F322BBDC-70B2-48C7-B046-298CB1E1C70C}" type="presOf" srcId="{E5A50765-C6EA-1D47-B770-0753A64E4855}" destId="{25C17E64-DC17-4C99-AE03-3DBA943072F7}" srcOrd="1" destOrd="0" presId="urn:microsoft.com/office/officeart/2005/8/layout/orgChart1"/>
    <dgm:cxn modelId="{204D205A-FE13-4B9C-8C15-78438FB75143}" type="presOf" srcId="{27A44DBE-39D3-A840-8082-D84A3C143049}" destId="{8C7592D2-E92F-488B-9F07-A3B307AE2FC5}" srcOrd="0" destOrd="0" presId="urn:microsoft.com/office/officeart/2005/8/layout/orgChart1"/>
    <dgm:cxn modelId="{07B5E86D-68FD-46A0-B3E5-CA152889A9FB}" type="presParOf" srcId="{825DE839-DA17-4F2A-864A-20F0FFFA4D3F}" destId="{047F6A1F-853F-47A1-B401-4E3590F0D298}" srcOrd="0" destOrd="0" presId="urn:microsoft.com/office/officeart/2005/8/layout/orgChart1"/>
    <dgm:cxn modelId="{EA0E63AF-D131-442C-B3CD-3B02AE077456}" type="presParOf" srcId="{047F6A1F-853F-47A1-B401-4E3590F0D298}" destId="{09757A47-2A41-432C-87A5-468004B873CC}" srcOrd="0" destOrd="0" presId="urn:microsoft.com/office/officeart/2005/8/layout/orgChart1"/>
    <dgm:cxn modelId="{97D55B0B-268C-4517-9AEA-6A5E282E5BFA}" type="presParOf" srcId="{09757A47-2A41-432C-87A5-468004B873CC}" destId="{74462C5D-BB5A-449C-8C4A-BF1D94BD1CA6}" srcOrd="0" destOrd="0" presId="urn:microsoft.com/office/officeart/2005/8/layout/orgChart1"/>
    <dgm:cxn modelId="{2B74903D-9247-48DD-9B02-ED2EBD118FEB}" type="presParOf" srcId="{09757A47-2A41-432C-87A5-468004B873CC}" destId="{BE448E86-A7C1-40D6-B6D6-3FB9D023DDDE}" srcOrd="1" destOrd="0" presId="urn:microsoft.com/office/officeart/2005/8/layout/orgChart1"/>
    <dgm:cxn modelId="{E989A28C-1B1A-4332-914D-CB3E5FB6EB32}" type="presParOf" srcId="{047F6A1F-853F-47A1-B401-4E3590F0D298}" destId="{263EFD51-205C-48F3-8248-EB9E4C863898}" srcOrd="1" destOrd="0" presId="urn:microsoft.com/office/officeart/2005/8/layout/orgChart1"/>
    <dgm:cxn modelId="{4CEEBF94-7F9A-4ABA-98A8-32E3EDBAE22C}" type="presParOf" srcId="{263EFD51-205C-48F3-8248-EB9E4C863898}" destId="{EE53C734-4BF8-43E3-872D-53EB5C8BD0BA}" srcOrd="0" destOrd="0" presId="urn:microsoft.com/office/officeart/2005/8/layout/orgChart1"/>
    <dgm:cxn modelId="{4178664A-08CB-4815-A5DF-D128BEE9D6A3}" type="presParOf" srcId="{263EFD51-205C-48F3-8248-EB9E4C863898}" destId="{73F86A3A-8959-4A17-A41C-E32CFFDA6490}" srcOrd="1" destOrd="0" presId="urn:microsoft.com/office/officeart/2005/8/layout/orgChart1"/>
    <dgm:cxn modelId="{50890078-42FE-462C-AC4F-5843D7113AE9}" type="presParOf" srcId="{73F86A3A-8959-4A17-A41C-E32CFFDA6490}" destId="{B90366EE-F775-4DDC-9A7B-21D503FF7259}" srcOrd="0" destOrd="0" presId="urn:microsoft.com/office/officeart/2005/8/layout/orgChart1"/>
    <dgm:cxn modelId="{941D4CA6-F20E-463E-A405-06F740F2A86D}" type="presParOf" srcId="{B90366EE-F775-4DDC-9A7B-21D503FF7259}" destId="{CC9495AA-BD42-4FC7-8AFD-23CDFE6B7CF2}" srcOrd="0" destOrd="0" presId="urn:microsoft.com/office/officeart/2005/8/layout/orgChart1"/>
    <dgm:cxn modelId="{F205F87C-1FD7-41FE-A230-B24C485418DA}" type="presParOf" srcId="{B90366EE-F775-4DDC-9A7B-21D503FF7259}" destId="{25C17E64-DC17-4C99-AE03-3DBA943072F7}" srcOrd="1" destOrd="0" presId="urn:microsoft.com/office/officeart/2005/8/layout/orgChart1"/>
    <dgm:cxn modelId="{BBAEFB9C-2B74-4EFC-A608-D7B49B214C0D}" type="presParOf" srcId="{73F86A3A-8959-4A17-A41C-E32CFFDA6490}" destId="{F2827636-1525-4ED4-9444-F88D16F687D4}" srcOrd="1" destOrd="0" presId="urn:microsoft.com/office/officeart/2005/8/layout/orgChart1"/>
    <dgm:cxn modelId="{5A15964F-29A4-496A-970D-C2A7FC65F5C9}" type="presParOf" srcId="{73F86A3A-8959-4A17-A41C-E32CFFDA6490}" destId="{380540E6-7951-4886-BEE5-2CB982682E08}" srcOrd="2" destOrd="0" presId="urn:microsoft.com/office/officeart/2005/8/layout/orgChart1"/>
    <dgm:cxn modelId="{FE403EBC-A0DF-4509-AF64-D3BFE7E862AC}" type="presParOf" srcId="{263EFD51-205C-48F3-8248-EB9E4C863898}" destId="{793114F2-7151-4378-85CD-5231BE65D35D}" srcOrd="2" destOrd="0" presId="urn:microsoft.com/office/officeart/2005/8/layout/orgChart1"/>
    <dgm:cxn modelId="{A4F708A8-A8B6-47AE-AD96-BBFABA77BD30}" type="presParOf" srcId="{263EFD51-205C-48F3-8248-EB9E4C863898}" destId="{31F75618-0D80-4307-9A46-FEEE477B0962}" srcOrd="3" destOrd="0" presId="urn:microsoft.com/office/officeart/2005/8/layout/orgChart1"/>
    <dgm:cxn modelId="{EF6A6BC5-B1D9-423C-BD30-594AFD78E1A5}" type="presParOf" srcId="{31F75618-0D80-4307-9A46-FEEE477B0962}" destId="{04179FA4-D91E-4919-AB22-35D9C746F8EE}" srcOrd="0" destOrd="0" presId="urn:microsoft.com/office/officeart/2005/8/layout/orgChart1"/>
    <dgm:cxn modelId="{14F331CA-FB0B-4FC7-BAA4-2C2207E4ADAE}" type="presParOf" srcId="{04179FA4-D91E-4919-AB22-35D9C746F8EE}" destId="{1297B52B-4197-4571-A7EE-D61A4B24F5E4}" srcOrd="0" destOrd="0" presId="urn:microsoft.com/office/officeart/2005/8/layout/orgChart1"/>
    <dgm:cxn modelId="{BC265B04-0A63-4FDE-AC47-8E16F01BA2B9}" type="presParOf" srcId="{04179FA4-D91E-4919-AB22-35D9C746F8EE}" destId="{129CAC02-1410-4B66-8D94-0BBEDB9C3E90}" srcOrd="1" destOrd="0" presId="urn:microsoft.com/office/officeart/2005/8/layout/orgChart1"/>
    <dgm:cxn modelId="{48FB20D0-C3A5-402A-BA12-78FD92392B0D}" type="presParOf" srcId="{31F75618-0D80-4307-9A46-FEEE477B0962}" destId="{D5D06123-8128-4FF7-85EB-D492F7E957FD}" srcOrd="1" destOrd="0" presId="urn:microsoft.com/office/officeart/2005/8/layout/orgChart1"/>
    <dgm:cxn modelId="{35FDFAAE-776F-4AC1-A7E1-466E9D446D08}" type="presParOf" srcId="{31F75618-0D80-4307-9A46-FEEE477B0962}" destId="{BC5ADDFC-6AD7-4D8C-A29D-4EFF2C859B9D}" srcOrd="2" destOrd="0" presId="urn:microsoft.com/office/officeart/2005/8/layout/orgChart1"/>
    <dgm:cxn modelId="{0994461F-DEC4-44B4-9F47-C5C1180845C2}" type="presParOf" srcId="{263EFD51-205C-48F3-8248-EB9E4C863898}" destId="{D9DDFAB0-5608-4551-A203-D21DBBCA13C8}" srcOrd="4" destOrd="0" presId="urn:microsoft.com/office/officeart/2005/8/layout/orgChart1"/>
    <dgm:cxn modelId="{31F411F8-1041-469D-A7E7-5AE25E3E82A0}" type="presParOf" srcId="{263EFD51-205C-48F3-8248-EB9E4C863898}" destId="{6E380CD8-7F9F-4176-BA02-A52F83E303BC}" srcOrd="5" destOrd="0" presId="urn:microsoft.com/office/officeart/2005/8/layout/orgChart1"/>
    <dgm:cxn modelId="{FC0A0798-FD3A-4DEF-9391-8304773A5D99}" type="presParOf" srcId="{6E380CD8-7F9F-4176-BA02-A52F83E303BC}" destId="{3CD31B6A-549A-47E6-883C-13BDCBBADAD5}" srcOrd="0" destOrd="0" presId="urn:microsoft.com/office/officeart/2005/8/layout/orgChart1"/>
    <dgm:cxn modelId="{20EAA0AA-C121-4AC1-9C1D-4DB154C39D71}" type="presParOf" srcId="{3CD31B6A-549A-47E6-883C-13BDCBBADAD5}" destId="{0FC5D473-3BA2-4BE1-86DF-E4D64282CC2F}" srcOrd="0" destOrd="0" presId="urn:microsoft.com/office/officeart/2005/8/layout/orgChart1"/>
    <dgm:cxn modelId="{8319923C-C008-48FB-9646-99177F61A4D9}" type="presParOf" srcId="{3CD31B6A-549A-47E6-883C-13BDCBBADAD5}" destId="{4A870E29-F429-4675-97CF-E7363BFED426}" srcOrd="1" destOrd="0" presId="urn:microsoft.com/office/officeart/2005/8/layout/orgChart1"/>
    <dgm:cxn modelId="{5EC5F856-CC77-49C2-9CD6-EAF47F09F0A0}" type="presParOf" srcId="{6E380CD8-7F9F-4176-BA02-A52F83E303BC}" destId="{E478D07B-7F1E-40AD-8857-1529B51C5BD8}" srcOrd="1" destOrd="0" presId="urn:microsoft.com/office/officeart/2005/8/layout/orgChart1"/>
    <dgm:cxn modelId="{7C2EC7AE-5420-446F-B0F9-320C085CC43A}" type="presParOf" srcId="{6E380CD8-7F9F-4176-BA02-A52F83E303BC}" destId="{BFC51531-01B3-40C2-86B4-4847E7308491}" srcOrd="2" destOrd="0" presId="urn:microsoft.com/office/officeart/2005/8/layout/orgChart1"/>
    <dgm:cxn modelId="{59953D9F-E571-4424-A45D-00E32AEE4473}" type="presParOf" srcId="{263EFD51-205C-48F3-8248-EB9E4C863898}" destId="{621C4F5E-2AFB-4C89-922C-DF6B6248B8A6}" srcOrd="6" destOrd="0" presId="urn:microsoft.com/office/officeart/2005/8/layout/orgChart1"/>
    <dgm:cxn modelId="{E0782CE6-D497-403B-BD39-411D5514DE14}" type="presParOf" srcId="{263EFD51-205C-48F3-8248-EB9E4C863898}" destId="{3B4AE3AD-A5B6-40A5-A8BF-02D8265F2EA2}" srcOrd="7" destOrd="0" presId="urn:microsoft.com/office/officeart/2005/8/layout/orgChart1"/>
    <dgm:cxn modelId="{2D63DB8D-7166-4D2C-AA24-4234A5719A5F}" type="presParOf" srcId="{3B4AE3AD-A5B6-40A5-A8BF-02D8265F2EA2}" destId="{867BFE78-3B21-48E1-BF3C-D1A960BEE3B9}" srcOrd="0" destOrd="0" presId="urn:microsoft.com/office/officeart/2005/8/layout/orgChart1"/>
    <dgm:cxn modelId="{656DDA38-07A7-4C71-9959-49F5D5C08458}" type="presParOf" srcId="{867BFE78-3B21-48E1-BF3C-D1A960BEE3B9}" destId="{05C26C74-1929-4B67-948B-AC62FB19086D}" srcOrd="0" destOrd="0" presId="urn:microsoft.com/office/officeart/2005/8/layout/orgChart1"/>
    <dgm:cxn modelId="{9E4E149E-1306-4228-BCD1-3B1F64904231}" type="presParOf" srcId="{867BFE78-3B21-48E1-BF3C-D1A960BEE3B9}" destId="{9FB07D9C-3F49-4535-AAF5-6CB37B0CF127}" srcOrd="1" destOrd="0" presId="urn:microsoft.com/office/officeart/2005/8/layout/orgChart1"/>
    <dgm:cxn modelId="{DB5CCF4A-CAE7-4406-A36B-8E6062746C75}" type="presParOf" srcId="{3B4AE3AD-A5B6-40A5-A8BF-02D8265F2EA2}" destId="{FABFDEB7-4FA0-441F-AF23-B8254C7401FF}" srcOrd="1" destOrd="0" presId="urn:microsoft.com/office/officeart/2005/8/layout/orgChart1"/>
    <dgm:cxn modelId="{F9091A71-F2CF-47BB-B592-2DE4068C4E9C}" type="presParOf" srcId="{3B4AE3AD-A5B6-40A5-A8BF-02D8265F2EA2}" destId="{03E54999-9245-46E3-9E82-6AEC69BDE27B}" srcOrd="2" destOrd="0" presId="urn:microsoft.com/office/officeart/2005/8/layout/orgChart1"/>
    <dgm:cxn modelId="{79F44C65-9306-4CF0-BC31-301C688A0C2D}" type="presParOf" srcId="{263EFD51-205C-48F3-8248-EB9E4C863898}" destId="{5FC26FC3-2476-4644-892A-71C42F486930}" srcOrd="8" destOrd="0" presId="urn:microsoft.com/office/officeart/2005/8/layout/orgChart1"/>
    <dgm:cxn modelId="{EE69A13A-9BB0-4F9F-9062-F89D49C4C846}" type="presParOf" srcId="{263EFD51-205C-48F3-8248-EB9E4C863898}" destId="{D12D19DC-AA77-4FF7-9804-1FEBAE3088D3}" srcOrd="9" destOrd="0" presId="urn:microsoft.com/office/officeart/2005/8/layout/orgChart1"/>
    <dgm:cxn modelId="{10B28516-2CED-42A7-9361-E95FBFDE9111}" type="presParOf" srcId="{D12D19DC-AA77-4FF7-9804-1FEBAE3088D3}" destId="{91FC9C47-7AB6-4F79-A2D4-81FD5BFE1A91}" srcOrd="0" destOrd="0" presId="urn:microsoft.com/office/officeart/2005/8/layout/orgChart1"/>
    <dgm:cxn modelId="{FDBCEDC1-AABD-47B6-BEC1-738C84B425E2}" type="presParOf" srcId="{91FC9C47-7AB6-4F79-A2D4-81FD5BFE1A91}" destId="{C6CA771A-C032-4AE9-A112-CE6866123C41}" srcOrd="0" destOrd="0" presId="urn:microsoft.com/office/officeart/2005/8/layout/orgChart1"/>
    <dgm:cxn modelId="{BBA2A953-6BB3-41B6-95FD-52BA3A5F6D9C}" type="presParOf" srcId="{91FC9C47-7AB6-4F79-A2D4-81FD5BFE1A91}" destId="{982DD11B-7499-43C5-9608-6FC784831DED}" srcOrd="1" destOrd="0" presId="urn:microsoft.com/office/officeart/2005/8/layout/orgChart1"/>
    <dgm:cxn modelId="{D85DB10C-0398-453B-BA7B-EEBB2527D439}" type="presParOf" srcId="{D12D19DC-AA77-4FF7-9804-1FEBAE3088D3}" destId="{BA2418FD-DDD8-4B2C-9EE2-53448CF42CE3}" srcOrd="1" destOrd="0" presId="urn:microsoft.com/office/officeart/2005/8/layout/orgChart1"/>
    <dgm:cxn modelId="{495C298D-879F-4349-AED5-D97F71B9E577}" type="presParOf" srcId="{D12D19DC-AA77-4FF7-9804-1FEBAE3088D3}" destId="{E9E8D7FE-25F9-48D2-8032-F769314E4D18}" srcOrd="2" destOrd="0" presId="urn:microsoft.com/office/officeart/2005/8/layout/orgChart1"/>
    <dgm:cxn modelId="{AA9B0D2F-E84F-461E-9406-FFAB2B0E94B1}" type="presParOf" srcId="{263EFD51-205C-48F3-8248-EB9E4C863898}" destId="{98CF1E85-9E39-497E-89A8-B2B5648C5C1B}" srcOrd="10" destOrd="0" presId="urn:microsoft.com/office/officeart/2005/8/layout/orgChart1"/>
    <dgm:cxn modelId="{32DC00DC-DE0E-4B28-8019-250D8E6F004B}" type="presParOf" srcId="{263EFD51-205C-48F3-8248-EB9E4C863898}" destId="{6671F499-2A8A-4A3A-9B64-190883D7BB29}" srcOrd="11" destOrd="0" presId="urn:microsoft.com/office/officeart/2005/8/layout/orgChart1"/>
    <dgm:cxn modelId="{2320DD67-EDA3-4043-BDB6-2804D21199ED}" type="presParOf" srcId="{6671F499-2A8A-4A3A-9B64-190883D7BB29}" destId="{E6AE7632-1563-417B-8165-D68FECC48782}" srcOrd="0" destOrd="0" presId="urn:microsoft.com/office/officeart/2005/8/layout/orgChart1"/>
    <dgm:cxn modelId="{9E340D79-C45B-4580-9B89-FE8704A2BADF}" type="presParOf" srcId="{E6AE7632-1563-417B-8165-D68FECC48782}" destId="{8C7592D2-E92F-488B-9F07-A3B307AE2FC5}" srcOrd="0" destOrd="0" presId="urn:microsoft.com/office/officeart/2005/8/layout/orgChart1"/>
    <dgm:cxn modelId="{0B2F9B69-FD82-4044-BB03-F06BBD81F9AD}" type="presParOf" srcId="{E6AE7632-1563-417B-8165-D68FECC48782}" destId="{7D6B2FD5-2A96-4E9B-B32C-8C99A305B7BA}" srcOrd="1" destOrd="0" presId="urn:microsoft.com/office/officeart/2005/8/layout/orgChart1"/>
    <dgm:cxn modelId="{6AC4AE0F-A2CC-4A28-8997-4150339E3F67}" type="presParOf" srcId="{6671F499-2A8A-4A3A-9B64-190883D7BB29}" destId="{EF2F62CD-EEE7-4E0B-81ED-831DEECAB0A8}" srcOrd="1" destOrd="0" presId="urn:microsoft.com/office/officeart/2005/8/layout/orgChart1"/>
    <dgm:cxn modelId="{BCE515AE-3BE0-4BDC-B0EF-F995101A75BD}" type="presParOf" srcId="{6671F499-2A8A-4A3A-9B64-190883D7BB29}" destId="{E104425B-0012-4040-AE3A-72A840003F8D}" srcOrd="2" destOrd="0" presId="urn:microsoft.com/office/officeart/2005/8/layout/orgChart1"/>
    <dgm:cxn modelId="{587BE9F7-1DBF-4645-A22A-813C53E781DF}" type="presParOf" srcId="{047F6A1F-853F-47A1-B401-4E3590F0D298}" destId="{4415CA2C-D565-4D44-8E38-9CD85DEF322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06B67683-3426-4EFC-8569-B3B8212E864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448A1499-1174-46B5-B0B7-788CD5671E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940469-2194-4ED5-8A1D-F6888B97541A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5952CE7A-D67A-473C-8498-BAE31B67B75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005D6388-7A29-4EC5-943D-ED40887C251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9ED291-87AF-4317-92B5-09E4804FE4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95870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3BDBC6-2D70-4DFE-BEAB-9FBFDA6C7601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ECDF67-3C09-4E26-B6D1-FCC1D74FA9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89663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Yuri will develop this.</a:t>
            </a:r>
          </a:p>
        </p:txBody>
      </p:sp>
    </p:spTree>
    <p:extLst>
      <p:ext uri="{BB962C8B-B14F-4D97-AF65-F5344CB8AC3E}">
        <p14:creationId xmlns:p14="http://schemas.microsoft.com/office/powerpoint/2010/main" val="40578747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>
                <a:solidFill>
                  <a:srgbClr val="002060"/>
                </a:solidFill>
                <a:latin typeface="Tahoma"/>
                <a:ea typeface="Tahoma"/>
                <a:cs typeface="Tahoma"/>
              </a:rPr>
              <a:t>Implement an updated self-servicing unit to remotely monitor bison weights and perform imaging analysis related to production, health, and welfare in a bison feedlot scenario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>
              <a:solidFill>
                <a:srgbClr val="002060"/>
              </a:solidFill>
              <a:latin typeface="Tahoma"/>
              <a:ea typeface="Tahoma"/>
              <a:cs typeface="Tahom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>
                <a:solidFill>
                  <a:srgbClr val="002060"/>
                </a:solidFill>
                <a:latin typeface="Tahoma"/>
                <a:ea typeface="Tahoma"/>
                <a:cs typeface="Tahoma"/>
              </a:rPr>
              <a:t>These cameras will be housed in a weatherproof casing and offer video streaming capabilities along with software for video and image analysis</a:t>
            </a: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b="1"/>
              <a:t>Data will be transferred directly from the sensing technologies (scale, EID readers and cameras) to a central processing unit which will use a long-term evolution (LTE) connection to transmit the data to a cloud-based storage system</a:t>
            </a:r>
            <a:r>
              <a:rPr lang="en-US"/>
              <a:t> </a:t>
            </a:r>
            <a:endParaRPr lang="en-US">
              <a:cs typeface="Calibri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b="1"/>
              <a:t>Power will be generated using a small wind turbine and solar panels attached to the self-servicing unit</a:t>
            </a:r>
            <a:endParaRPr lang="en-US"/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5675159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>
                <a:solidFill>
                  <a:srgbClr val="002060"/>
                </a:solidFill>
                <a:latin typeface="Tahoma"/>
                <a:ea typeface="Tahoma"/>
                <a:cs typeface="Tahoma"/>
              </a:rPr>
              <a:t>Implement an updated self-servicing unit to remotely monitor bison weights and perform imaging analysis related to production, health, and welfare in a bison feedlot scenario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>
              <a:solidFill>
                <a:srgbClr val="002060"/>
              </a:solidFill>
              <a:latin typeface="Tahoma"/>
              <a:ea typeface="Tahoma"/>
              <a:cs typeface="Tahom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>
                <a:solidFill>
                  <a:srgbClr val="002060"/>
                </a:solidFill>
                <a:latin typeface="Tahoma"/>
                <a:ea typeface="Tahoma"/>
                <a:cs typeface="Tahoma"/>
              </a:rPr>
              <a:t>These cameras will be housed in a weatherproof casing and offer video streaming capabilities along with software for video and image analysis</a:t>
            </a: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b="1"/>
              <a:t>Data will be transferred directly from the sensing technologies (scale, EID readers and cameras) to a central processing unit which will use a long-term evolution (LTE) connection to transmit the data to a cloud-based storage system</a:t>
            </a:r>
            <a:r>
              <a:rPr lang="en-US"/>
              <a:t> </a:t>
            </a:r>
            <a:endParaRPr lang="en-US">
              <a:cs typeface="Calibri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b="1"/>
              <a:t>Power will be generated using a small wind turbine and solar panels attached to the self-servicing unit</a:t>
            </a:r>
            <a:endParaRPr lang="en-US"/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64388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>
                <a:solidFill>
                  <a:srgbClr val="002060"/>
                </a:solidFill>
                <a:latin typeface="Tahoma"/>
                <a:ea typeface="Tahoma"/>
                <a:cs typeface="Tahoma"/>
              </a:rPr>
              <a:t>Implement an updated self-servicing unit to remotely monitor bison weights and perform imaging analysis related to production, health, and welfare in a bison feedlot scenario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>
              <a:solidFill>
                <a:srgbClr val="002060"/>
              </a:solidFill>
              <a:latin typeface="Tahoma"/>
              <a:ea typeface="Tahoma"/>
              <a:cs typeface="Tahom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>
                <a:solidFill>
                  <a:srgbClr val="002060"/>
                </a:solidFill>
                <a:latin typeface="Tahoma"/>
                <a:ea typeface="Tahoma"/>
                <a:cs typeface="Tahoma"/>
              </a:rPr>
              <a:t>These cameras will be housed in a weatherproof casing and offer video streaming capabilities along with software for video and image analysis</a:t>
            </a: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b="1"/>
              <a:t>Data will be transferred directly from the sensing technologies (scale, EID readers and cameras) to a central processing unit which will use a long-term evolution (LTE) connection to transmit the data to a cloud-based storage system</a:t>
            </a:r>
            <a:r>
              <a:rPr lang="en-US"/>
              <a:t> </a:t>
            </a:r>
            <a:endParaRPr lang="en-US">
              <a:cs typeface="Calibri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b="1"/>
              <a:t>Power will be generated using a small wind turbine and solar panels attached to the self-servicing unit</a:t>
            </a:r>
            <a:endParaRPr lang="en-US"/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1191778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>
                <a:solidFill>
                  <a:srgbClr val="002060"/>
                </a:solidFill>
                <a:latin typeface="Tahoma"/>
                <a:ea typeface="Tahoma"/>
                <a:cs typeface="Tahoma"/>
              </a:rPr>
              <a:t>Implement an updated self-servicing unit to remotely monitor bison weights and perform imaging analysis related to production, health, and welfare in a bison feedlot scenario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>
              <a:solidFill>
                <a:srgbClr val="002060"/>
              </a:solidFill>
              <a:latin typeface="Tahoma"/>
              <a:ea typeface="Tahoma"/>
              <a:cs typeface="Tahom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>
                <a:solidFill>
                  <a:srgbClr val="002060"/>
                </a:solidFill>
                <a:latin typeface="Tahoma"/>
                <a:ea typeface="Tahoma"/>
                <a:cs typeface="Tahoma"/>
              </a:rPr>
              <a:t>These cameras will be housed in a weatherproof casing and offer video streaming capabilities along with software for video and image analysis</a:t>
            </a: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b="1"/>
              <a:t>Data will be transferred directly from the sensing technologies (scale, EID readers and cameras) to a central processing unit which will use a long-term evolution (LTE) connection to transmit the data to a cloud-based storage system</a:t>
            </a:r>
            <a:r>
              <a:rPr lang="en-US"/>
              <a:t> </a:t>
            </a:r>
            <a:endParaRPr lang="en-US">
              <a:cs typeface="Calibri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b="1"/>
              <a:t>Power will be generated using a small wind turbine and solar panels attached to the self-servicing unit</a:t>
            </a:r>
            <a:endParaRPr lang="en-US"/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1339958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>
                <a:solidFill>
                  <a:srgbClr val="002060"/>
                </a:solidFill>
                <a:latin typeface="Tahoma"/>
                <a:ea typeface="Tahoma"/>
                <a:cs typeface="Tahoma"/>
              </a:rPr>
              <a:t>Implement an updated self-servicing unit to remotely monitor bison weights and perform imaging analysis related to production, health, and welfare in a bison feedlot scenario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>
              <a:solidFill>
                <a:srgbClr val="002060"/>
              </a:solidFill>
              <a:latin typeface="Tahoma"/>
              <a:ea typeface="Tahoma"/>
              <a:cs typeface="Tahom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>
                <a:solidFill>
                  <a:srgbClr val="002060"/>
                </a:solidFill>
                <a:latin typeface="Tahoma"/>
                <a:ea typeface="Tahoma"/>
                <a:cs typeface="Tahoma"/>
              </a:rPr>
              <a:t>These cameras will be housed in a weatherproof casing and offer video streaming capabilities along with software for video and image analysis</a:t>
            </a: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b="1"/>
              <a:t>Data will be transferred directly from the sensing technologies (scale, EID readers and cameras) to a central processing unit which will use a long-term evolution (LTE) connection to transmit the data to a cloud-based storage system</a:t>
            </a:r>
            <a:r>
              <a:rPr lang="en-US"/>
              <a:t> </a:t>
            </a:r>
            <a:endParaRPr lang="en-US">
              <a:cs typeface="Calibri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b="1"/>
              <a:t>Power will be generated using a small wind turbine and solar panels attached to the self-servicing unit</a:t>
            </a:r>
            <a:endParaRPr lang="en-US"/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943231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Yuri will develop this.</a:t>
            </a:r>
          </a:p>
        </p:txBody>
      </p:sp>
    </p:spTree>
    <p:extLst>
      <p:ext uri="{BB962C8B-B14F-4D97-AF65-F5344CB8AC3E}">
        <p14:creationId xmlns:p14="http://schemas.microsoft.com/office/powerpoint/2010/main" val="41738025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err="1"/>
              <a:t>Wylee</a:t>
            </a:r>
            <a:r>
              <a:rPr lang="en-US"/>
              <a:t> will develop this – Insert “cool” picture as a front page for your session.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9604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1967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3345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err="1"/>
              <a:t>Wylee</a:t>
            </a:r>
            <a:r>
              <a:rPr lang="en-US"/>
              <a:t> will develop this – Insert “cool” picture as a front page for your session.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5097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Yuri will develop this.</a:t>
            </a:r>
          </a:p>
        </p:txBody>
      </p:sp>
    </p:spTree>
    <p:extLst>
      <p:ext uri="{BB962C8B-B14F-4D97-AF65-F5344CB8AC3E}">
        <p14:creationId xmlns:p14="http://schemas.microsoft.com/office/powerpoint/2010/main" val="23041660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err="1"/>
              <a:t>Wylee</a:t>
            </a:r>
            <a:r>
              <a:rPr lang="en-US"/>
              <a:t> will develop this – Insert “cool” picture as a front page for your session.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7279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err="1"/>
              <a:t>Wylee</a:t>
            </a:r>
            <a:r>
              <a:rPr lang="en-US"/>
              <a:t> will develop this – Insert “cool” picture as a front page for your session.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3882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2022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err="1"/>
              <a:t>Wylee</a:t>
            </a:r>
            <a:r>
              <a:rPr lang="en-US"/>
              <a:t> will develop this – Insert “cool” picture as a front page for your session.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9618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err="1"/>
              <a:t>Wylee</a:t>
            </a:r>
            <a:r>
              <a:rPr lang="en-US"/>
              <a:t> will develop this – Insert “cool” picture as a front page for your session.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8453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7390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2765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err="1"/>
              <a:t>Wylee</a:t>
            </a:r>
            <a:r>
              <a:rPr lang="en-US"/>
              <a:t> will develop this – Insert “cool” picture as a front page for your session.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2377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err="1"/>
              <a:t>Wylee</a:t>
            </a:r>
            <a:r>
              <a:rPr lang="en-US"/>
              <a:t> will develop this – Insert “cool” picture as a front page for your session.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563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err="1"/>
              <a:t>Wylee</a:t>
            </a:r>
            <a:r>
              <a:rPr lang="en-US"/>
              <a:t> will develop this – Insert “cool” picture as a front page for your session.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999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Yuri will develop this.</a:t>
            </a:r>
          </a:p>
        </p:txBody>
      </p:sp>
    </p:spTree>
    <p:extLst>
      <p:ext uri="{BB962C8B-B14F-4D97-AF65-F5344CB8AC3E}">
        <p14:creationId xmlns:p14="http://schemas.microsoft.com/office/powerpoint/2010/main" val="297891387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Yuri will develop this.</a:t>
            </a:r>
          </a:p>
        </p:txBody>
      </p:sp>
    </p:spTree>
    <p:extLst>
      <p:ext uri="{BB962C8B-B14F-4D97-AF65-F5344CB8AC3E}">
        <p14:creationId xmlns:p14="http://schemas.microsoft.com/office/powerpoint/2010/main" val="282421526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Yuri will develop this</a:t>
            </a:r>
          </a:p>
        </p:txBody>
      </p:sp>
    </p:spTree>
    <p:extLst>
      <p:ext uri="{BB962C8B-B14F-4D97-AF65-F5344CB8AC3E}">
        <p14:creationId xmlns:p14="http://schemas.microsoft.com/office/powerpoint/2010/main" val="9754813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Yuri will develop this.</a:t>
            </a:r>
          </a:p>
        </p:txBody>
      </p:sp>
    </p:spTree>
    <p:extLst>
      <p:ext uri="{BB962C8B-B14F-4D97-AF65-F5344CB8AC3E}">
        <p14:creationId xmlns:p14="http://schemas.microsoft.com/office/powerpoint/2010/main" val="34585002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Yuri will develop this.</a:t>
            </a:r>
          </a:p>
        </p:txBody>
      </p:sp>
    </p:spTree>
    <p:extLst>
      <p:ext uri="{BB962C8B-B14F-4D97-AF65-F5344CB8AC3E}">
        <p14:creationId xmlns:p14="http://schemas.microsoft.com/office/powerpoint/2010/main" val="16942248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>
                <a:solidFill>
                  <a:srgbClr val="002060"/>
                </a:solidFill>
                <a:latin typeface="Tahoma"/>
                <a:ea typeface="Tahoma"/>
                <a:cs typeface="Tahoma"/>
              </a:rPr>
              <a:t>Implement an updated self-servicing unit to remotely monitor bison weights and perform imaging analysis related to production, health, and welfare in a bison feedlot scenario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>
              <a:solidFill>
                <a:srgbClr val="002060"/>
              </a:solidFill>
              <a:latin typeface="Tahoma"/>
              <a:ea typeface="Tahoma"/>
              <a:cs typeface="Tahom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>
                <a:solidFill>
                  <a:srgbClr val="002060"/>
                </a:solidFill>
                <a:latin typeface="Tahoma"/>
                <a:ea typeface="Tahoma"/>
                <a:cs typeface="Tahoma"/>
              </a:rPr>
              <a:t>These cameras will be housed in a weatherproof casing and offer video streaming capabilities along with software for video and image analysis</a:t>
            </a: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b="1"/>
              <a:t>Data will be transferred directly from the sensing technologies (scale, EID readers and cameras) to a central processing unit which will use a long-term evolution (LTE) connection to transmit the data to a cloud-based storage system</a:t>
            </a:r>
            <a:r>
              <a:rPr lang="en-US"/>
              <a:t> </a:t>
            </a:r>
            <a:endParaRPr lang="en-US">
              <a:cs typeface="Calibri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b="1"/>
              <a:t>Power will be generated using a small wind turbine and solar panels attached to the self-servicing unit</a:t>
            </a:r>
            <a:endParaRPr lang="en-US"/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1187919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>
                <a:solidFill>
                  <a:srgbClr val="002060"/>
                </a:solidFill>
                <a:latin typeface="Tahoma"/>
                <a:ea typeface="Tahoma"/>
                <a:cs typeface="Tahoma"/>
              </a:rPr>
              <a:t>Implement an updated self-servicing unit to remotely monitor bison weights and perform imaging analysis related to production, health, and welfare in a bison feedlot scenario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>
              <a:solidFill>
                <a:srgbClr val="002060"/>
              </a:solidFill>
              <a:latin typeface="Tahoma"/>
              <a:ea typeface="Tahoma"/>
              <a:cs typeface="Tahom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>
                <a:solidFill>
                  <a:srgbClr val="002060"/>
                </a:solidFill>
                <a:latin typeface="Tahoma"/>
                <a:ea typeface="Tahoma"/>
                <a:cs typeface="Tahoma"/>
              </a:rPr>
              <a:t>These cameras will be housed in a weatherproof casing and offer video streaming capabilities along with software for video and image analysis</a:t>
            </a: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b="1"/>
              <a:t>Data will be transferred directly from the sensing technologies (scale, EID readers and cameras) to a central processing unit which will use a long-term evolution (LTE) connection to transmit the data to a cloud-based storage system</a:t>
            </a:r>
            <a:r>
              <a:rPr lang="en-US"/>
              <a:t> </a:t>
            </a:r>
            <a:endParaRPr lang="en-US">
              <a:cs typeface="Calibri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b="1"/>
              <a:t>Power will be generated using a small wind turbine and solar panels attached to the self-servicing unit</a:t>
            </a:r>
            <a:endParaRPr lang="en-US"/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718594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>
                <a:solidFill>
                  <a:srgbClr val="002060"/>
                </a:solidFill>
                <a:latin typeface="Tahoma"/>
                <a:ea typeface="Tahoma"/>
                <a:cs typeface="Tahoma"/>
              </a:rPr>
              <a:t>Implement an updated self-servicing unit to remotely monitor bison weights and perform imaging analysis related to production, health, and welfare in a bison feedlot scenario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>
              <a:solidFill>
                <a:srgbClr val="002060"/>
              </a:solidFill>
              <a:latin typeface="Tahoma"/>
              <a:ea typeface="Tahoma"/>
              <a:cs typeface="Tahom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>
                <a:solidFill>
                  <a:srgbClr val="002060"/>
                </a:solidFill>
                <a:latin typeface="Tahoma"/>
                <a:ea typeface="Tahoma"/>
                <a:cs typeface="Tahoma"/>
              </a:rPr>
              <a:t>These cameras will be housed in a weatherproof casing and offer video streaming capabilities along with software for video and image analysis</a:t>
            </a: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b="1"/>
              <a:t>Data will be transferred directly from the sensing technologies (scale, EID readers and cameras) to a central processing unit which will use a long-term evolution (LTE) connection to transmit the data to a cloud-based storage system</a:t>
            </a:r>
            <a:r>
              <a:rPr lang="en-US"/>
              <a:t> </a:t>
            </a:r>
            <a:endParaRPr lang="en-US">
              <a:cs typeface="Calibri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b="1"/>
              <a:t>Power will be generated using a small wind turbine and solar panels attached to the self-servicing unit</a:t>
            </a:r>
            <a:endParaRPr lang="en-US"/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783192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>
                <a:solidFill>
                  <a:srgbClr val="002060"/>
                </a:solidFill>
                <a:latin typeface="Tahoma"/>
                <a:ea typeface="Tahoma"/>
                <a:cs typeface="Tahoma"/>
              </a:rPr>
              <a:t>Implement an updated self-servicing unit to remotely monitor bison weights and perform imaging analysis related to production, health, and welfare in a bison feedlot scenario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>
              <a:solidFill>
                <a:srgbClr val="002060"/>
              </a:solidFill>
              <a:latin typeface="Tahoma"/>
              <a:ea typeface="Tahoma"/>
              <a:cs typeface="Tahom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>
                <a:solidFill>
                  <a:srgbClr val="002060"/>
                </a:solidFill>
                <a:latin typeface="Tahoma"/>
                <a:ea typeface="Tahoma"/>
                <a:cs typeface="Tahoma"/>
              </a:rPr>
              <a:t>These cameras will be housed in a weatherproof casing and offer video streaming capabilities along with software for video and image analysis</a:t>
            </a: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b="1"/>
              <a:t>Data will be transferred directly from the sensing technologies (scale, EID readers and cameras) to a central processing unit which will use a long-term evolution (LTE) connection to transmit the data to a cloud-based storage system</a:t>
            </a:r>
            <a:r>
              <a:rPr lang="en-US"/>
              <a:t> </a:t>
            </a:r>
            <a:endParaRPr lang="en-US">
              <a:cs typeface="Calibri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b="1"/>
              <a:t>Power will be generated using a small wind turbine and solar panels attached to the self-servicing unit</a:t>
            </a:r>
            <a:endParaRPr lang="en-US"/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71639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53490A0-71C4-4BBA-9324-CEA4880933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33825FC-D3C1-46C4-9CF4-B7E02B9F93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FDEF943-2292-4189-A78C-C122BF7AB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3EA81-0C65-4F08-8FA3-D647EF348F4D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03B652E-1D1A-4823-BB33-D4B48B72F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5A6E221-AFB9-4390-BE83-317BCDAF8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DF098-82C5-4806-B93F-6912FEAC0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031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72190C7-A73C-48D1-A00E-C3ACAED1E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A730EA75-5BDA-4059-92A5-20D07287A0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06B29E0-8F71-4290-84C6-C29786761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9F646-D80D-46C9-AFE3-8D469D80EE44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2047A74-F75B-4727-8E01-ED72F2BBD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D735C9A-4359-4154-991E-882133667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DF098-82C5-4806-B93F-6912FEAC0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37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E208D364-08FA-4E20-898D-39CDD65A03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B0D6F32E-451E-4035-A18E-B73CF0A0F6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9C0A105-AE8B-46BD-AF57-F896D9957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0FFAA-79E4-4739-87C5-090840EB9377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0E1390C-2DF3-483D-821F-90E1E07FF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6E1880C-A26B-490D-BE37-009764900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DF098-82C5-4806-B93F-6912FEAC0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532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A6A425A-2532-4DA1-A524-0D811631B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B48BC80-CC74-4DBE-9D28-10E6C4BE7D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BB98DB6-EA96-4FA8-B002-B6B9F8E5F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65564-FFCC-47A0-B912-F8F9E296FB74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DDEAC3B-D31C-418C-9C46-6E1084367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81ECC35-EB0D-430A-997C-C1164C072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DF098-82C5-4806-B93F-6912FEAC0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024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1000300-8093-4D37-A854-6ED0B0C29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A62DAA4-BB5A-485E-B006-42173E5D6F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A2674E1-FF94-46A1-86C8-105B2DA7E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87A6-A0CA-49F3-9538-A81C82B3DBEC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C104B24-1B83-47FE-B7A0-36403FF0E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4AFAD43-2352-4D2A-BC6D-B778E1F26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DF098-82C5-4806-B93F-6912FEAC0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513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73F4368-20BF-4469-9434-13C58F482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5DCE4F7-03B4-40BA-AF42-61E43D6DB5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B549021-619A-48F0-9334-A6FB84626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FE2242EF-C745-4238-B4BF-244E03A85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F2A3-7BDE-4EBA-B4D1-939DEA989A4B}" type="datetime1">
              <a:rPr lang="en-US" smtClean="0"/>
              <a:t>3/8/2023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6BCEA91-6274-4764-9D20-DCEE8B285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70213F7-53FA-45BD-B9C2-BC4C1014E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DF098-82C5-4806-B93F-6912FEAC0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176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5A5F2B9-9BC0-4459-883D-3D9D5F452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E357215-4145-4E17-8728-99EF62BF59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2DDCC97-F966-457D-8986-0B3EB711A9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40B8E75C-ABBC-4538-BC6E-452B7F432A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5655C12C-A09D-4683-9630-6153045B6B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F41EB897-D852-4EDF-9404-B311A2600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292C-B758-49EB-B5C8-BD9DC17A08AD}" type="datetime1">
              <a:rPr lang="en-US" smtClean="0"/>
              <a:t>3/8/2023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31E46DEA-064F-4F2B-92EB-833EB9588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4F8EC90-39FA-4CDD-B489-95C4B11C5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DF098-82C5-4806-B93F-6912FEAC0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803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F0EE92-0263-4FD9-9E2D-975DA4315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2007A2E0-C0DA-4F12-9753-CCEDD52DF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7CD4A-951A-486D-8589-DACF20DC9D77}" type="datetime1">
              <a:rPr lang="en-US" smtClean="0"/>
              <a:t>3/8/2023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6F46A130-6BDA-4374-9D8C-47A36D828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9C9EC820-D803-4F31-9C30-2B450DA91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DF098-82C5-4806-B93F-6912FEAC0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862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A042DCF1-6E26-4B60-A4A3-15B8EE64B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3699E-E2A4-441A-ADFB-B04FD396FEBC}" type="datetime1">
              <a:rPr lang="en-US" smtClean="0"/>
              <a:t>3/8/2023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3649FE7D-7596-4CC1-A0B2-0AFD4B42E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FDD3AD2-B19F-44D6-9217-F56486AF7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DF098-82C5-4806-B93F-6912FEAC0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820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52400CC-2B04-4F32-BF8F-CB4F28C7B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EECFC17-8C4F-4BA9-B569-C68E3D0C1B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3AC10C2-5346-40D2-8232-D30EE56D58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884179D-C441-4DF5-BB14-3F4884F4E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AFEE3-1BF2-4353-9692-46D4F49ED514}" type="datetime1">
              <a:rPr lang="en-US" smtClean="0"/>
              <a:t>3/8/2023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E3CE2A4-3C41-4A9F-8787-A92ED9F93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964B42B-B0AE-4124-97F9-1AFBE203B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DF098-82C5-4806-B93F-6912FEAC0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83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111FCDB-F9A3-4CF8-8585-F63379B6F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C26C5789-00AD-40AD-9659-3F59DEDEE3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123481F-8855-46FB-A170-E26CF2A06E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C81207C-877D-4850-B18A-71B1F43D2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100B2-ECD3-4D24-AACA-227F936D70CD}" type="datetime1">
              <a:rPr lang="en-US" smtClean="0"/>
              <a:t>3/8/2023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E5B7778E-DB1F-4EBB-9C13-1039DA9F6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B4044C2-E76A-4E18-BBAD-A062DC9D7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DF098-82C5-4806-B93F-6912FEAC0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409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AD42F7DB-E293-49B4-9D2E-B0CA0A5A2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D4BBEF3-4932-43E5-B376-21D99F12D2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3F592AD-553D-4E78-953C-5CF0FA6F87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36434D-8B93-464B-B86D-C28500A63C9D}" type="datetime1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286ADC7-1873-4BD5-9C2B-A490F2A637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8A985C7-7F5C-4B75-A158-B6C55A5906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2DF098-82C5-4806-B93F-6912FEAC0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476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digitalcommons.unl.edu/cgi/viewcontent.cgi?article=1456&amp;context=greatplainsresearch" TargetMode="External"/><Relationship Id="rId3" Type="http://schemas.openxmlformats.org/officeDocument/2006/relationships/image" Target="../media/image50.png"/><Relationship Id="rId7" Type="http://schemas.openxmlformats.org/officeDocument/2006/relationships/hyperlink" Target="https://www.producer.com/livestock/bison-producers-embrace-low-stress-handling/?source=nl&amp;utm_source=Western+Producer&amp;utm_campaign=1c7f88666e-EMAIL_CAMPAIGN_2022_08_11_09_53&amp;utm_medium=email&amp;utm_term=0_a5b062b4c9-1c7f88666e-90226112&amp;mc_cid=1c7f88666e&amp;mc_eid=731f79d892" TargetMode="Externa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tandfonline.com/doi/pdf/10.1080/10888705.2021.1963250" TargetMode="External"/><Relationship Id="rId5" Type="http://schemas.openxmlformats.org/officeDocument/2006/relationships/image" Target="../media/image52.png"/><Relationship Id="rId10" Type="http://schemas.openxmlformats.org/officeDocument/2006/relationships/image" Target="../media/image10.png"/><Relationship Id="rId4" Type="http://schemas.openxmlformats.org/officeDocument/2006/relationships/image" Target="../media/image51.png"/><Relationship Id="rId9" Type="http://schemas.openxmlformats.org/officeDocument/2006/relationships/hyperlink" Target="https://dr.library.brocku.ca/bitstream/handle/10464/7194/FLDR30.pdf?sequence=1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10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5" Type="http://schemas.openxmlformats.org/officeDocument/2006/relationships/image" Target="../media/image56.jpeg"/><Relationship Id="rId4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62.png"/><Relationship Id="rId4" Type="http://schemas.openxmlformats.org/officeDocument/2006/relationships/image" Target="../media/image5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3.png"/><Relationship Id="rId7" Type="http://schemas.openxmlformats.org/officeDocument/2006/relationships/image" Target="../media/image61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5" Type="http://schemas.openxmlformats.org/officeDocument/2006/relationships/image" Target="../media/image62.png"/><Relationship Id="rId4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58.png"/><Relationship Id="rId7" Type="http://schemas.openxmlformats.org/officeDocument/2006/relationships/image" Target="../media/image63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openxmlformats.org/officeDocument/2006/relationships/image" Target="../media/image63.png"/><Relationship Id="rId10" Type="http://schemas.openxmlformats.org/officeDocument/2006/relationships/image" Target="../media/image10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svg"/><Relationship Id="rId3" Type="http://schemas.openxmlformats.org/officeDocument/2006/relationships/image" Target="../media/image68.png"/><Relationship Id="rId7" Type="http://schemas.openxmlformats.org/officeDocument/2006/relationships/image" Target="../media/image6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11" Type="http://schemas.openxmlformats.org/officeDocument/2006/relationships/image" Target="../media/image70.png"/><Relationship Id="rId5" Type="http://schemas.openxmlformats.org/officeDocument/2006/relationships/image" Target="../media/image62.png"/><Relationship Id="rId10" Type="http://schemas.openxmlformats.org/officeDocument/2006/relationships/image" Target="../media/image69.png"/><Relationship Id="rId4" Type="http://schemas.openxmlformats.org/officeDocument/2006/relationships/image" Target="../media/image58.png"/><Relationship Id="rId9" Type="http://schemas.openxmlformats.org/officeDocument/2006/relationships/image" Target="../media/image6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svg"/><Relationship Id="rId13" Type="http://schemas.openxmlformats.org/officeDocument/2006/relationships/image" Target="../media/image10.png"/><Relationship Id="rId3" Type="http://schemas.openxmlformats.org/officeDocument/2006/relationships/image" Target="../media/image71.png"/><Relationship Id="rId7" Type="http://schemas.openxmlformats.org/officeDocument/2006/relationships/image" Target="../media/image65.png"/><Relationship Id="rId12" Type="http://schemas.openxmlformats.org/officeDocument/2006/relationships/image" Target="../media/image7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11" Type="http://schemas.openxmlformats.org/officeDocument/2006/relationships/image" Target="../media/image70.png"/><Relationship Id="rId5" Type="http://schemas.openxmlformats.org/officeDocument/2006/relationships/image" Target="../media/image62.png"/><Relationship Id="rId10" Type="http://schemas.openxmlformats.org/officeDocument/2006/relationships/image" Target="../media/image69.png"/><Relationship Id="rId4" Type="http://schemas.openxmlformats.org/officeDocument/2006/relationships/image" Target="../media/image58.png"/><Relationship Id="rId9" Type="http://schemas.openxmlformats.org/officeDocument/2006/relationships/image" Target="../media/image6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svg"/><Relationship Id="rId13" Type="http://schemas.openxmlformats.org/officeDocument/2006/relationships/image" Target="../media/image73.png"/><Relationship Id="rId3" Type="http://schemas.openxmlformats.org/officeDocument/2006/relationships/image" Target="../media/image71.png"/><Relationship Id="rId7" Type="http://schemas.openxmlformats.org/officeDocument/2006/relationships/image" Target="../media/image65.png"/><Relationship Id="rId12" Type="http://schemas.openxmlformats.org/officeDocument/2006/relationships/image" Target="../media/image7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11" Type="http://schemas.openxmlformats.org/officeDocument/2006/relationships/image" Target="../media/image70.png"/><Relationship Id="rId5" Type="http://schemas.openxmlformats.org/officeDocument/2006/relationships/image" Target="../media/image62.png"/><Relationship Id="rId10" Type="http://schemas.openxmlformats.org/officeDocument/2006/relationships/image" Target="../media/image69.png"/><Relationship Id="rId4" Type="http://schemas.openxmlformats.org/officeDocument/2006/relationships/image" Target="../media/image58.png"/><Relationship Id="rId9" Type="http://schemas.openxmlformats.org/officeDocument/2006/relationships/image" Target="../media/image67.png"/><Relationship Id="rId1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svg"/><Relationship Id="rId13" Type="http://schemas.openxmlformats.org/officeDocument/2006/relationships/image" Target="../media/image73.png"/><Relationship Id="rId3" Type="http://schemas.openxmlformats.org/officeDocument/2006/relationships/image" Target="../media/image71.png"/><Relationship Id="rId7" Type="http://schemas.openxmlformats.org/officeDocument/2006/relationships/image" Target="../media/image65.png"/><Relationship Id="rId12" Type="http://schemas.openxmlformats.org/officeDocument/2006/relationships/image" Target="../media/image7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11" Type="http://schemas.openxmlformats.org/officeDocument/2006/relationships/image" Target="../media/image70.png"/><Relationship Id="rId5" Type="http://schemas.openxmlformats.org/officeDocument/2006/relationships/image" Target="../media/image62.png"/><Relationship Id="rId15" Type="http://schemas.openxmlformats.org/officeDocument/2006/relationships/image" Target="../media/image10.png"/><Relationship Id="rId10" Type="http://schemas.openxmlformats.org/officeDocument/2006/relationships/image" Target="../media/image69.png"/><Relationship Id="rId4" Type="http://schemas.openxmlformats.org/officeDocument/2006/relationships/image" Target="../media/image58.png"/><Relationship Id="rId9" Type="http://schemas.openxmlformats.org/officeDocument/2006/relationships/image" Target="../media/image67.png"/><Relationship Id="rId14" Type="http://schemas.openxmlformats.org/officeDocument/2006/relationships/image" Target="../media/image7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2.png"/><Relationship Id="rId3" Type="http://schemas.openxmlformats.org/officeDocument/2006/relationships/image" Target="../media/image75.png"/><Relationship Id="rId7" Type="http://schemas.openxmlformats.org/officeDocument/2006/relationships/image" Target="../media/image63.png"/><Relationship Id="rId12" Type="http://schemas.openxmlformats.org/officeDocument/2006/relationships/image" Target="../media/image70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11" Type="http://schemas.openxmlformats.org/officeDocument/2006/relationships/image" Target="../media/image69.png"/><Relationship Id="rId5" Type="http://schemas.openxmlformats.org/officeDocument/2006/relationships/image" Target="../media/image58.png"/><Relationship Id="rId15" Type="http://schemas.openxmlformats.org/officeDocument/2006/relationships/image" Target="../media/image74.png"/><Relationship Id="rId10" Type="http://schemas.openxmlformats.org/officeDocument/2006/relationships/image" Target="../media/image67.png"/><Relationship Id="rId4" Type="http://schemas.openxmlformats.org/officeDocument/2006/relationships/image" Target="../media/image71.png"/><Relationship Id="rId9" Type="http://schemas.openxmlformats.org/officeDocument/2006/relationships/image" Target="../media/image63.svg"/><Relationship Id="rId14" Type="http://schemas.openxmlformats.org/officeDocument/2006/relationships/image" Target="../media/image7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7.jpeg"/><Relationship Id="rId4" Type="http://schemas.openxmlformats.org/officeDocument/2006/relationships/image" Target="../media/image7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bisonjeff.weebly.com/phd-research.html" TargetMode="External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10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85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84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8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8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jpeg"/><Relationship Id="rId5" Type="http://schemas.openxmlformats.org/officeDocument/2006/relationships/image" Target="../media/image10.png"/><Relationship Id="rId4" Type="http://schemas.openxmlformats.org/officeDocument/2006/relationships/image" Target="../media/image9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2.gif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104.jpeg"/><Relationship Id="rId7" Type="http://schemas.openxmlformats.org/officeDocument/2006/relationships/image" Target="../media/image108.pn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Relationship Id="rId9" Type="http://schemas.openxmlformats.org/officeDocument/2006/relationships/image" Target="../media/image1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chart" Target="../charts/chart1.xml"/><Relationship Id="rId7" Type="http://schemas.openxmlformats.org/officeDocument/2006/relationships/image" Target="../media/image113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png"/><Relationship Id="rId11" Type="http://schemas.openxmlformats.org/officeDocument/2006/relationships/image" Target="../media/image10.png"/><Relationship Id="rId5" Type="http://schemas.microsoft.com/office/2007/relationships/hdphoto" Target="../media/hdphoto1.wdp"/><Relationship Id="rId10" Type="http://schemas.microsoft.com/office/2007/relationships/hdphoto" Target="../media/hdphoto2.wdp"/><Relationship Id="rId4" Type="http://schemas.openxmlformats.org/officeDocument/2006/relationships/image" Target="../media/image111.png"/><Relationship Id="rId9" Type="http://schemas.openxmlformats.org/officeDocument/2006/relationships/image" Target="../media/image115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9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20.jpeg"/><Relationship Id="rId7" Type="http://schemas.openxmlformats.org/officeDocument/2006/relationships/image" Target="../media/image1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2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notesSlide" Target="../notesSlides/notesSlide1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36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13" Type="http://schemas.openxmlformats.org/officeDocument/2006/relationships/image" Target="../media/image147.jpeg"/><Relationship Id="rId3" Type="http://schemas.openxmlformats.org/officeDocument/2006/relationships/image" Target="../media/image137.png"/><Relationship Id="rId7" Type="http://schemas.openxmlformats.org/officeDocument/2006/relationships/image" Target="../media/image141.png"/><Relationship Id="rId12" Type="http://schemas.openxmlformats.org/officeDocument/2006/relationships/image" Target="../media/image14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0.png"/><Relationship Id="rId11" Type="http://schemas.openxmlformats.org/officeDocument/2006/relationships/image" Target="../media/image145.jpeg"/><Relationship Id="rId5" Type="http://schemas.openxmlformats.org/officeDocument/2006/relationships/image" Target="../media/image139.png"/><Relationship Id="rId15" Type="http://schemas.openxmlformats.org/officeDocument/2006/relationships/image" Target="../media/image10.png"/><Relationship Id="rId10" Type="http://schemas.openxmlformats.org/officeDocument/2006/relationships/image" Target="../media/image144.jpeg"/><Relationship Id="rId4" Type="http://schemas.openxmlformats.org/officeDocument/2006/relationships/image" Target="../media/image138.png"/><Relationship Id="rId9" Type="http://schemas.openxmlformats.org/officeDocument/2006/relationships/image" Target="../media/image143.jpeg"/><Relationship Id="rId14" Type="http://schemas.openxmlformats.org/officeDocument/2006/relationships/image" Target="../media/image148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3" Type="http://schemas.openxmlformats.org/officeDocument/2006/relationships/image" Target="../media/image149.png"/><Relationship Id="rId7" Type="http://schemas.openxmlformats.org/officeDocument/2006/relationships/image" Target="../media/image15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2.png"/><Relationship Id="rId11" Type="http://schemas.openxmlformats.org/officeDocument/2006/relationships/image" Target="../media/image10.png"/><Relationship Id="rId5" Type="http://schemas.openxmlformats.org/officeDocument/2006/relationships/image" Target="../media/image151.png"/><Relationship Id="rId10" Type="http://schemas.openxmlformats.org/officeDocument/2006/relationships/image" Target="../media/image156.png"/><Relationship Id="rId4" Type="http://schemas.openxmlformats.org/officeDocument/2006/relationships/image" Target="../media/image150.jpeg"/><Relationship Id="rId9" Type="http://schemas.openxmlformats.org/officeDocument/2006/relationships/image" Target="../media/image15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0.png"/><Relationship Id="rId5" Type="http://schemas.openxmlformats.org/officeDocument/2006/relationships/image" Target="../media/image157.png"/><Relationship Id="rId4" Type="http://schemas.openxmlformats.org/officeDocument/2006/relationships/notesSlide" Target="../notesSlides/notesSlide2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5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10.png"/><Relationship Id="rId4" Type="http://schemas.openxmlformats.org/officeDocument/2006/relationships/image" Target="../media/image16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10.png"/><Relationship Id="rId4" Type="http://schemas.openxmlformats.org/officeDocument/2006/relationships/image" Target="../media/image16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10.png"/><Relationship Id="rId4" Type="http://schemas.openxmlformats.org/officeDocument/2006/relationships/image" Target="../media/image16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10.png"/><Relationship Id="rId4" Type="http://schemas.openxmlformats.org/officeDocument/2006/relationships/image" Target="../media/image16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10.png"/><Relationship Id="rId5" Type="http://schemas.openxmlformats.org/officeDocument/2006/relationships/image" Target="../media/image165.png"/><Relationship Id="rId4" Type="http://schemas.openxmlformats.org/officeDocument/2006/relationships/image" Target="../media/image16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5" Type="http://schemas.openxmlformats.org/officeDocument/2006/relationships/image" Target="../media/image10.png"/><Relationship Id="rId4" Type="http://schemas.openxmlformats.org/officeDocument/2006/relationships/image" Target="../media/image16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5" Type="http://schemas.openxmlformats.org/officeDocument/2006/relationships/image" Target="../media/image10.png"/><Relationship Id="rId4" Type="http://schemas.openxmlformats.org/officeDocument/2006/relationships/image" Target="../media/image167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5" Type="http://schemas.openxmlformats.org/officeDocument/2006/relationships/image" Target="../media/image10.png"/><Relationship Id="rId4" Type="http://schemas.openxmlformats.org/officeDocument/2006/relationships/image" Target="../media/image16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5" Type="http://schemas.openxmlformats.org/officeDocument/2006/relationships/image" Target="../media/image10.png"/><Relationship Id="rId4" Type="http://schemas.openxmlformats.org/officeDocument/2006/relationships/image" Target="../media/image169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5" Type="http://schemas.openxmlformats.org/officeDocument/2006/relationships/image" Target="../media/image10.png"/><Relationship Id="rId4" Type="http://schemas.openxmlformats.org/officeDocument/2006/relationships/image" Target="../media/image17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5" Type="http://schemas.openxmlformats.org/officeDocument/2006/relationships/image" Target="../media/image10.png"/><Relationship Id="rId4" Type="http://schemas.openxmlformats.org/officeDocument/2006/relationships/image" Target="../media/image17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6" Type="http://schemas.openxmlformats.org/officeDocument/2006/relationships/image" Target="../media/image10.png"/><Relationship Id="rId5" Type="http://schemas.openxmlformats.org/officeDocument/2006/relationships/image" Target="../media/image174.png"/><Relationship Id="rId4" Type="http://schemas.openxmlformats.org/officeDocument/2006/relationships/notesSlide" Target="../notesSlides/notesSlide29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png"/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pn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12" Type="http://schemas.openxmlformats.org/officeDocument/2006/relationships/image" Target="../media/image30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11" Type="http://schemas.openxmlformats.org/officeDocument/2006/relationships/image" Target="../media/image16.png"/><Relationship Id="rId5" Type="http://schemas.openxmlformats.org/officeDocument/2006/relationships/image" Target="../media/image24.jpeg"/><Relationship Id="rId15" Type="http://schemas.openxmlformats.org/officeDocument/2006/relationships/image" Target="../media/image33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2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jpeg"/><Relationship Id="rId2" Type="http://schemas.openxmlformats.org/officeDocument/2006/relationships/image" Target="../media/image18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6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jpeg"/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0.pn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3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jpeg"/><Relationship Id="rId2" Type="http://schemas.openxmlformats.org/officeDocument/2006/relationships/image" Target="../media/image194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9.jpeg"/><Relationship Id="rId5" Type="http://schemas.openxmlformats.org/officeDocument/2006/relationships/image" Target="../media/image198.png"/><Relationship Id="rId4" Type="http://schemas.openxmlformats.org/officeDocument/2006/relationships/image" Target="../media/image197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gif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3.png"/><Relationship Id="rId5" Type="http://schemas.openxmlformats.org/officeDocument/2006/relationships/image" Target="../media/image202.jpeg"/><Relationship Id="rId4" Type="http://schemas.openxmlformats.org/officeDocument/2006/relationships/image" Target="../media/image20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11" Type="http://schemas.openxmlformats.org/officeDocument/2006/relationships/image" Target="../media/image10.png"/><Relationship Id="rId5" Type="http://schemas.openxmlformats.org/officeDocument/2006/relationships/image" Target="../media/image36.jpeg"/><Relationship Id="rId10" Type="http://schemas.openxmlformats.org/officeDocument/2006/relationships/image" Target="../media/image41.jpe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png"/><Relationship Id="rId2" Type="http://schemas.openxmlformats.org/officeDocument/2006/relationships/image" Target="../media/image20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7.jpeg"/><Relationship Id="rId4" Type="http://schemas.openxmlformats.org/officeDocument/2006/relationships/image" Target="../media/image20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484241" y="789015"/>
            <a:ext cx="5188969" cy="3542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Non-contact technologies to enhance bison farming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635B7D8-A587-4836-A77E-E0BB398B711F}"/>
              </a:ext>
            </a:extLst>
          </p:cNvPr>
          <p:cNvSpPr txBox="1"/>
          <p:nvPr/>
        </p:nvSpPr>
        <p:spPr>
          <a:xfrm>
            <a:off x="7733075" y="5137355"/>
            <a:ext cx="392126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2B52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Yuri Montanholi</a:t>
            </a:r>
          </a:p>
          <a:p>
            <a:endParaRPr lang="en-US" sz="1000" b="1" dirty="0">
              <a:solidFill>
                <a:srgbClr val="2B523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b="1" dirty="0">
                <a:solidFill>
                  <a:srgbClr val="2B52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DVM, PhD</a:t>
            </a:r>
          </a:p>
          <a:p>
            <a:r>
              <a:rPr lang="en-US" sz="2400" b="1" dirty="0">
                <a:solidFill>
                  <a:srgbClr val="2B52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Researcher &amp; Instructor</a:t>
            </a:r>
          </a:p>
        </p:txBody>
      </p:sp>
      <p:pic>
        <p:nvPicPr>
          <p:cNvPr id="4" name="Picture 2" descr="Lakeland College">
            <a:extLst>
              <a:ext uri="{FF2B5EF4-FFF2-40B4-BE49-F238E27FC236}">
                <a16:creationId xmlns="" xmlns:a16="http://schemas.microsoft.com/office/drawing/2014/main" id="{E35FE462-1347-45DB-ADE9-13DA12D75D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398" y="5159108"/>
            <a:ext cx="5188970" cy="1415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="" xmlns:a16="http://schemas.microsoft.com/office/drawing/2014/main" id="{6C4BFCFA-0FAE-477B-B439-91CADCE8F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1087" y="0"/>
            <a:ext cx="60960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55747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554907" y="245806"/>
            <a:ext cx="7285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Bison project overview: Objectives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635B7D8-A587-4836-A77E-E0BB398B711F}"/>
              </a:ext>
            </a:extLst>
          </p:cNvPr>
          <p:cNvSpPr txBox="1"/>
          <p:nvPr/>
        </p:nvSpPr>
        <p:spPr>
          <a:xfrm>
            <a:off x="348573" y="983442"/>
            <a:ext cx="11494853" cy="51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2B53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Further understanding bison biology</a:t>
            </a:r>
            <a:r>
              <a:rPr lang="en-US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​ </a:t>
            </a:r>
          </a:p>
        </p:txBody>
      </p:sp>
      <p:pic>
        <p:nvPicPr>
          <p:cNvPr id="4098" name="Picture 2" descr="Buffalo Fur by the Pound Bison Pelt Fur Hide Furry Tanned - Etsy Canada">
            <a:extLst>
              <a:ext uri="{FF2B5EF4-FFF2-40B4-BE49-F238E27FC236}">
                <a16:creationId xmlns="" xmlns:a16="http://schemas.microsoft.com/office/drawing/2014/main" id="{F7BC4651-E998-4F2E-A390-678513D850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6675" y="4832353"/>
            <a:ext cx="3598269" cy="2025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ollecting Bison Blood | Technician Steve Hodge of Wichita M… | Flickr">
            <a:extLst>
              <a:ext uri="{FF2B5EF4-FFF2-40B4-BE49-F238E27FC236}">
                <a16:creationId xmlns="" xmlns:a16="http://schemas.microsoft.com/office/drawing/2014/main" id="{5F85A9D1-BD3E-419B-8890-DFB9F0DB8E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19001" y="1612563"/>
            <a:ext cx="3431941" cy="2627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Thermal imaging reveals shrinking bison mechanisms - The Wildlife Society">
            <a:extLst>
              <a:ext uri="{FF2B5EF4-FFF2-40B4-BE49-F238E27FC236}">
                <a16:creationId xmlns="" xmlns:a16="http://schemas.microsoft.com/office/drawing/2014/main" id="{A4BFF073-E01E-4666-8224-D19FB478A5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912" y="1612563"/>
            <a:ext cx="3901796" cy="2864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15 Facts About Our National Mammal: The American Bison | U.S. Department of  the Interior">
            <a:extLst>
              <a:ext uri="{FF2B5EF4-FFF2-40B4-BE49-F238E27FC236}">
                <a16:creationId xmlns="" xmlns:a16="http://schemas.microsoft.com/office/drawing/2014/main" id="{04751BD8-2B94-43C3-9A52-5FA5BC182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15162" y="4309350"/>
            <a:ext cx="4127394" cy="2548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arcass Characteristics and Meat Quality of Bison, Buffalo, and Yak |  SpringerLink">
            <a:extLst>
              <a:ext uri="{FF2B5EF4-FFF2-40B4-BE49-F238E27FC236}">
                <a16:creationId xmlns="" xmlns:a16="http://schemas.microsoft.com/office/drawing/2014/main" id="{23247067-9291-49E3-9980-985A9EE3E8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233091" y="1241237"/>
            <a:ext cx="2943997" cy="5613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7E59BE12-F333-49BD-AE08-7353681F608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637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preview">
            <a:extLst>
              <a:ext uri="{FF2B5EF4-FFF2-40B4-BE49-F238E27FC236}">
                <a16:creationId xmlns="" xmlns:a16="http://schemas.microsoft.com/office/drawing/2014/main" id="{173859C4-F67A-48A1-8561-C7E71C2D03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0760624-C3A6-456C-A9E9-22D54D2CB1F3}"/>
              </a:ext>
            </a:extLst>
          </p:cNvPr>
          <p:cNvSpPr txBox="1"/>
          <p:nvPr/>
        </p:nvSpPr>
        <p:spPr>
          <a:xfrm>
            <a:off x="0" y="4913"/>
            <a:ext cx="4001729" cy="1323439"/>
          </a:xfrm>
          <a:prstGeom prst="rect">
            <a:avLst/>
          </a:prstGeom>
          <a:solidFill>
            <a:schemeClr val="accent4">
              <a:alpha val="83000"/>
            </a:schemeClr>
          </a:solidFill>
        </p:spPr>
        <p:txBody>
          <a:bodyPr wrap="square" rtlCol="0">
            <a:spAutoFit/>
          </a:bodyPr>
          <a:lstStyle/>
          <a:p>
            <a:pPr marL="569913" indent="-569913">
              <a:buFont typeface="Wingdings" panose="05000000000000000000" pitchFamily="2" charset="2"/>
              <a:buChar char="Ø"/>
            </a:pPr>
            <a:r>
              <a:rPr lang="en-US" sz="4000" b="1" dirty="0">
                <a:solidFill>
                  <a:srgbClr val="2B52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Self-serving unit</a:t>
            </a:r>
          </a:p>
        </p:txBody>
      </p:sp>
    </p:spTree>
    <p:extLst>
      <p:ext uri="{BB962C8B-B14F-4D97-AF65-F5344CB8AC3E}">
        <p14:creationId xmlns:p14="http://schemas.microsoft.com/office/powerpoint/2010/main" val="40823581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285419" y="236513"/>
            <a:ext cx="8189987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Self-serving unit: High-Stress Handling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="" xmlns:a16="http://schemas.microsoft.com/office/drawing/2014/main" id="{22EB4152-C0B6-C461-3188-07BA97D1A4A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34062" y="982668"/>
            <a:ext cx="4904900" cy="5077819"/>
          </a:xfrm>
          <a:prstGeom prst="rect">
            <a:avLst/>
          </a:prstGeom>
        </p:spPr>
      </p:pic>
      <p:pic>
        <p:nvPicPr>
          <p:cNvPr id="4" name="Picture 5" descr="Graphical user interface, text, application&#10;&#10;Description automatically generated">
            <a:extLst>
              <a:ext uri="{FF2B5EF4-FFF2-40B4-BE49-F238E27FC236}">
                <a16:creationId xmlns="" xmlns:a16="http://schemas.microsoft.com/office/drawing/2014/main" id="{CB530019-6E79-CA97-5E05-F5034A92DD1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737" y="1250359"/>
            <a:ext cx="5833546" cy="1429258"/>
          </a:xfrm>
          <a:prstGeom prst="rect">
            <a:avLst/>
          </a:prstGeom>
        </p:spPr>
      </p:pic>
      <p:pic>
        <p:nvPicPr>
          <p:cNvPr id="7" name="Picture 8" descr="Text&#10;&#10;Description automatically generated">
            <a:extLst>
              <a:ext uri="{FF2B5EF4-FFF2-40B4-BE49-F238E27FC236}">
                <a16:creationId xmlns="" xmlns:a16="http://schemas.microsoft.com/office/drawing/2014/main" id="{374C5916-F557-36B9-A003-C48EB8116BD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87" y="3160409"/>
            <a:ext cx="6172199" cy="1422842"/>
          </a:xfrm>
          <a:prstGeom prst="rect">
            <a:avLst/>
          </a:prstGeom>
        </p:spPr>
      </p:pic>
      <p:pic>
        <p:nvPicPr>
          <p:cNvPr id="8" name="Picture 8" descr="A picture containing text, newspaper, screenshot, document&#10;&#10;Description automatically generated">
            <a:extLst>
              <a:ext uri="{FF2B5EF4-FFF2-40B4-BE49-F238E27FC236}">
                <a16:creationId xmlns="" xmlns:a16="http://schemas.microsoft.com/office/drawing/2014/main" id="{B6F88D41-3DE1-486A-2F23-CA4D2BBCEF3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2499" y="5071155"/>
            <a:ext cx="5419491" cy="128560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9C88693-23AE-C70B-8F68-6B7C2C9A0BE1}"/>
              </a:ext>
            </a:extLst>
          </p:cNvPr>
          <p:cNvSpPr txBox="1"/>
          <p:nvPr/>
        </p:nvSpPr>
        <p:spPr>
          <a:xfrm>
            <a:off x="282498" y="4567503"/>
            <a:ext cx="711076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>
                <a:hlinkClick r:id="rId6"/>
              </a:rPr>
              <a:t>https://www.tandfonline.com/doi/pdf/10.1080/10888705.2021.1963250</a:t>
            </a:r>
            <a:endParaRPr lang="en-US"/>
          </a:p>
          <a:p>
            <a:endParaRPr lang="en-US" sz="1200"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C408F17-AB46-75EA-2CDA-8EC2AE79153B}"/>
              </a:ext>
            </a:extLst>
          </p:cNvPr>
          <p:cNvSpPr txBox="1"/>
          <p:nvPr/>
        </p:nvSpPr>
        <p:spPr>
          <a:xfrm>
            <a:off x="6936058" y="6034668"/>
            <a:ext cx="4147578" cy="8156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00">
                <a:hlinkClick r:id="rId7"/>
              </a:rPr>
              <a:t>https://www.producer.com/livestock/bison-producers-embrace-low-stress-handling/?source=nl&amp;utm_source=Western+Producer&amp;utm_campaign=1c7f88666e-EMAIL_CAMPAIGN_2022_08_11_09_53&amp;utm_medium=email&amp;utm_term=0_a5b062b4c9-1c7f88666e-90226112&amp;mc_cid=1c7f88666e&amp;mc_eid=731f79d892</a:t>
            </a:r>
            <a:endParaRPr lang="en-US" sz="900">
              <a:cs typeface="Calibri"/>
            </a:endParaRPr>
          </a:p>
          <a:p>
            <a:endParaRPr lang="en-US" sz="1100"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66140DF6-0C97-CCBB-D7C4-2EC7D7FEA642}"/>
              </a:ext>
            </a:extLst>
          </p:cNvPr>
          <p:cNvSpPr txBox="1"/>
          <p:nvPr/>
        </p:nvSpPr>
        <p:spPr>
          <a:xfrm>
            <a:off x="282499" y="2745059"/>
            <a:ext cx="632088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>
                <a:hlinkClick r:id="rId8"/>
              </a:rPr>
              <a:t>https://digitalcommons.unl.edu/cgi/viewcontent.cgi?article=1456&amp;context=greatplainsresearch</a:t>
            </a:r>
            <a:endParaRPr lang="en-US" sz="1200">
              <a:cs typeface="Calibri"/>
            </a:endParaRPr>
          </a:p>
          <a:p>
            <a:endParaRPr lang="en-US" sz="1200">
              <a:cs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1AF9D44-B1D8-9512-591D-BD153DC8B9CE}"/>
              </a:ext>
            </a:extLst>
          </p:cNvPr>
          <p:cNvSpPr txBox="1"/>
          <p:nvPr/>
        </p:nvSpPr>
        <p:spPr>
          <a:xfrm>
            <a:off x="152400" y="6397083"/>
            <a:ext cx="568898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>
                <a:hlinkClick r:id="rId9"/>
              </a:rPr>
              <a:t>https://dr.library.brocku.ca/bitstream/handle/10464/7194/FLDR30.pdf?sequence=1</a:t>
            </a:r>
            <a:endParaRPr lang="en-US"/>
          </a:p>
          <a:p>
            <a:endParaRPr lang="en-US" sz="1200">
              <a:cs typeface="Calibri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A460FED0-1F40-4E95-905B-D36D39B52F8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5051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285420" y="236513"/>
            <a:ext cx="8956904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Self-serving Unit: Walk-Over Weigh Scales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="" xmlns:a16="http://schemas.microsoft.com/office/drawing/2014/main" id="{6E8B76E4-65F9-D7B8-51BA-C97FC55BCA5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132" y="1941667"/>
            <a:ext cx="2809686" cy="2403188"/>
          </a:xfrm>
          <a:prstGeom prst="rect">
            <a:avLst/>
          </a:prstGeom>
        </p:spPr>
      </p:pic>
      <p:pic>
        <p:nvPicPr>
          <p:cNvPr id="3" name="Picture 3" descr="A picture containing sky, outdoor, ground, track&#10;&#10;Description automatically generated">
            <a:extLst>
              <a:ext uri="{FF2B5EF4-FFF2-40B4-BE49-F238E27FC236}">
                <a16:creationId xmlns="" xmlns:a16="http://schemas.microsoft.com/office/drawing/2014/main" id="{BCBBE9F9-E310-41BD-0F5A-AF98B0CF741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0976" y="1857591"/>
            <a:ext cx="2938346" cy="2065711"/>
          </a:xfrm>
          <a:prstGeom prst="rect">
            <a:avLst/>
          </a:prstGeom>
        </p:spPr>
      </p:pic>
      <p:pic>
        <p:nvPicPr>
          <p:cNvPr id="4" name="Picture 5" descr="A picture containing outdoor, building, wooden&#10;&#10;Description automatically generated">
            <a:extLst>
              <a:ext uri="{FF2B5EF4-FFF2-40B4-BE49-F238E27FC236}">
                <a16:creationId xmlns="" xmlns:a16="http://schemas.microsoft.com/office/drawing/2014/main" id="{B60707D4-78C6-C0E0-335D-20CAE59285E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7070" y="1939787"/>
            <a:ext cx="3551664" cy="2419529"/>
          </a:xfrm>
          <a:prstGeom prst="rect">
            <a:avLst/>
          </a:prstGeom>
        </p:spPr>
      </p:pic>
      <p:pic>
        <p:nvPicPr>
          <p:cNvPr id="10" name="Picture 10" descr="A picture containing sky, outdoor, area&#10;&#10;Description automatically generated">
            <a:extLst>
              <a:ext uri="{FF2B5EF4-FFF2-40B4-BE49-F238E27FC236}">
                <a16:creationId xmlns="" xmlns:a16="http://schemas.microsoft.com/office/drawing/2014/main" id="{1A786FB2-FF57-D507-858C-5870D39E75C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0978" y="4139512"/>
            <a:ext cx="2938346" cy="2121082"/>
          </a:xfrm>
          <a:prstGeom prst="rect">
            <a:avLst/>
          </a:prstGeom>
        </p:spPr>
      </p:pic>
      <p:pic>
        <p:nvPicPr>
          <p:cNvPr id="11" name="Picture 11">
            <a:extLst>
              <a:ext uri="{FF2B5EF4-FFF2-40B4-BE49-F238E27FC236}">
                <a16:creationId xmlns="" xmlns:a16="http://schemas.microsoft.com/office/drawing/2014/main" id="{0F52FFD7-9182-C65F-634F-D39449187C8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131" y="4681611"/>
            <a:ext cx="2809687" cy="203441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9EC04F6C-7F22-943E-DEC5-0575B7E95A80}"/>
              </a:ext>
            </a:extLst>
          </p:cNvPr>
          <p:cNvSpPr txBox="1"/>
          <p:nvPr/>
        </p:nvSpPr>
        <p:spPr>
          <a:xfrm>
            <a:off x="8649564" y="1488259"/>
            <a:ext cx="496999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2B5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Greg </a:t>
            </a:r>
            <a:r>
              <a:rPr lang="en-US" b="1" dirty="0" err="1">
                <a:solidFill>
                  <a:srgbClr val="2B5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Kjemhus</a:t>
            </a:r>
            <a:r>
              <a:rPr lang="en-US" b="1" dirty="0">
                <a:solidFill>
                  <a:srgbClr val="2B5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2020                               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36F27039-6689-4216-BCC5-BDDCF0E1A785}"/>
              </a:ext>
            </a:extLst>
          </p:cNvPr>
          <p:cNvSpPr txBox="1"/>
          <p:nvPr/>
        </p:nvSpPr>
        <p:spPr>
          <a:xfrm>
            <a:off x="495959" y="1478527"/>
            <a:ext cx="789904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2B5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Joseph Crane, 2013                                                                  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D9E61121-6086-49AF-AB3F-CCF6D238DA09}"/>
              </a:ext>
            </a:extLst>
          </p:cNvPr>
          <p:cNvSpPr txBox="1"/>
          <p:nvPr/>
        </p:nvSpPr>
        <p:spPr>
          <a:xfrm>
            <a:off x="4760824" y="1492926"/>
            <a:ext cx="362600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2B5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Jayson Galbraith, 2015           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2BEF0417-0B31-4921-9AA8-06D688829E22}"/>
              </a:ext>
            </a:extLst>
          </p:cNvPr>
          <p:cNvSpPr txBox="1"/>
          <p:nvPr/>
        </p:nvSpPr>
        <p:spPr>
          <a:xfrm>
            <a:off x="3900484" y="4661444"/>
            <a:ext cx="4329116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 dirty="0">
                <a:solidFill>
                  <a:srgbClr val="2B5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No-stress weighing system</a:t>
            </a:r>
            <a:endParaRPr lang="en-US" sz="2400" b="1" dirty="0">
              <a:solidFill>
                <a:srgbClr val="2B53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23896D16-3F06-460F-931D-96B4A943D084}"/>
              </a:ext>
            </a:extLst>
          </p:cNvPr>
          <p:cNvSpPr txBox="1"/>
          <p:nvPr/>
        </p:nvSpPr>
        <p:spPr>
          <a:xfrm>
            <a:off x="3929980" y="6249948"/>
            <a:ext cx="4329116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 dirty="0">
                <a:solidFill>
                  <a:srgbClr val="2B5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ahoma"/>
                <a:ea typeface="Tahoma"/>
                <a:cs typeface="Tahoma"/>
              </a:rPr>
              <a:t>Automated sorting system</a:t>
            </a:r>
            <a:endParaRPr lang="en-US" sz="2400" b="1" dirty="0">
              <a:solidFill>
                <a:srgbClr val="2B53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Arrow: Down 6">
            <a:extLst>
              <a:ext uri="{FF2B5EF4-FFF2-40B4-BE49-F238E27FC236}">
                <a16:creationId xmlns="" xmlns:a16="http://schemas.microsoft.com/office/drawing/2014/main" id="{7C00AF7E-51E2-43D0-80D8-D1A2EDF6EB11}"/>
              </a:ext>
            </a:extLst>
          </p:cNvPr>
          <p:cNvSpPr/>
          <p:nvPr/>
        </p:nvSpPr>
        <p:spPr>
          <a:xfrm>
            <a:off x="5501148" y="5257341"/>
            <a:ext cx="1189703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63ABC040-55F6-43CD-ABFC-69980801591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025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25F9E22-0F8D-154E-5315-9D8267F3A0A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664" y="1638266"/>
            <a:ext cx="1155546" cy="16317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285419" y="236513"/>
            <a:ext cx="12385391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Self-Servicing Unit</a:t>
            </a:r>
          </a:p>
          <a:p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Picture 10" descr="A picture containing standing, mammal, dark&#10;&#10;Description automatically generated">
            <a:extLst>
              <a:ext uri="{FF2B5EF4-FFF2-40B4-BE49-F238E27FC236}">
                <a16:creationId xmlns="" xmlns:a16="http://schemas.microsoft.com/office/drawing/2014/main" id="{4687B175-859F-1DF4-A7C7-FC60A622917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3132" y="2508410"/>
            <a:ext cx="2408664" cy="1636740"/>
          </a:xfrm>
          <a:prstGeom prst="rect">
            <a:avLst/>
          </a:prstGeom>
        </p:spPr>
      </p:pic>
      <p:pic>
        <p:nvPicPr>
          <p:cNvPr id="11" name="Picture 11" descr="A picture containing standing, mammal, dark&#10;&#10;Description automatically generated">
            <a:extLst>
              <a:ext uri="{FF2B5EF4-FFF2-40B4-BE49-F238E27FC236}">
                <a16:creationId xmlns="" xmlns:a16="http://schemas.microsoft.com/office/drawing/2014/main" id="{53092D33-01AF-4C85-768A-5284419B6FC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3400" y="3818679"/>
            <a:ext cx="2743200" cy="1878349"/>
          </a:xfrm>
          <a:prstGeom prst="rect">
            <a:avLst/>
          </a:prstGeom>
        </p:spPr>
      </p:pic>
      <p:pic>
        <p:nvPicPr>
          <p:cNvPr id="12" name="Picture 12" descr="A picture containing standing, mammal, dark&#10;&#10;Description automatically generated">
            <a:extLst>
              <a:ext uri="{FF2B5EF4-FFF2-40B4-BE49-F238E27FC236}">
                <a16:creationId xmlns="" xmlns:a16="http://schemas.microsoft.com/office/drawing/2014/main" id="{543228A7-8274-8445-9E0F-536CDF7788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1620" y="2768606"/>
            <a:ext cx="2325030" cy="1590276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="" xmlns:a16="http://schemas.microsoft.com/office/drawing/2014/main" id="{441AD4B3-7C36-FF88-E67D-7DC758D57A2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32816" y="1586725"/>
            <a:ext cx="1338611" cy="162993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52D260D5-2775-4242-81AA-49CA3788B01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1600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285419" y="236513"/>
            <a:ext cx="12385391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Self-Servicing Unit</a:t>
            </a:r>
          </a:p>
          <a:p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3" descr="Diagram&#10;&#10;Description automatically generated">
            <a:extLst>
              <a:ext uri="{FF2B5EF4-FFF2-40B4-BE49-F238E27FC236}">
                <a16:creationId xmlns="" xmlns:a16="http://schemas.microsoft.com/office/drawing/2014/main" id="{BD4053CA-CCE9-772C-6928-CE3E04AFAC0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7060" y="1853629"/>
            <a:ext cx="4871223" cy="3745472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="" xmlns:a16="http://schemas.microsoft.com/office/drawing/2014/main" id="{8255F6A3-C9A5-B24C-2000-A1DDDD60DA6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664" y="1638266"/>
            <a:ext cx="1155546" cy="1631796"/>
          </a:xfrm>
          <a:prstGeom prst="rect">
            <a:avLst/>
          </a:prstGeom>
        </p:spPr>
      </p:pic>
      <p:pic>
        <p:nvPicPr>
          <p:cNvPr id="8" name="Picture 9">
            <a:extLst>
              <a:ext uri="{FF2B5EF4-FFF2-40B4-BE49-F238E27FC236}">
                <a16:creationId xmlns="" xmlns:a16="http://schemas.microsoft.com/office/drawing/2014/main" id="{9EE8E6BD-E389-2BFF-72AB-97255BFB00C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32816" y="1586725"/>
            <a:ext cx="1338611" cy="162993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B3B542E8-94A1-4E2C-BADD-F760CD385BE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077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285419" y="236513"/>
            <a:ext cx="12385391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Our Self-Servicing Unit</a:t>
            </a:r>
          </a:p>
          <a:p>
            <a:endParaRPr 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3" descr="Diagram&#10;&#10;Description automatically generated">
            <a:extLst>
              <a:ext uri="{FF2B5EF4-FFF2-40B4-BE49-F238E27FC236}">
                <a16:creationId xmlns="" xmlns:a16="http://schemas.microsoft.com/office/drawing/2014/main" id="{BD4053CA-CCE9-772C-6928-CE3E04AFAC0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7060" y="1885950"/>
            <a:ext cx="4871223" cy="3745472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="" xmlns:a16="http://schemas.microsoft.com/office/drawing/2014/main" id="{8255F6A3-C9A5-B24C-2000-A1DDDD60DA6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664" y="1638266"/>
            <a:ext cx="1155546" cy="1631796"/>
          </a:xfrm>
          <a:prstGeom prst="rect">
            <a:avLst/>
          </a:prstGeom>
        </p:spPr>
      </p:pic>
      <p:pic>
        <p:nvPicPr>
          <p:cNvPr id="8" name="Picture 9">
            <a:extLst>
              <a:ext uri="{FF2B5EF4-FFF2-40B4-BE49-F238E27FC236}">
                <a16:creationId xmlns="" xmlns:a16="http://schemas.microsoft.com/office/drawing/2014/main" id="{9EE8E6BD-E389-2BFF-72AB-97255BFB00C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32816" y="1586725"/>
            <a:ext cx="1338611" cy="1629937"/>
          </a:xfrm>
          <a:prstGeom prst="rect">
            <a:avLst/>
          </a:prstGeom>
        </p:spPr>
      </p:pic>
      <p:pic>
        <p:nvPicPr>
          <p:cNvPr id="3" name="Graphic 3" descr="Scales of justice with solid fill">
            <a:extLst>
              <a:ext uri="{FF2B5EF4-FFF2-40B4-BE49-F238E27FC236}">
                <a16:creationId xmlns="" xmlns:a16="http://schemas.microsoft.com/office/drawing/2014/main" id="{ED37E08C-FFBF-9932-B2CE-3DED7666CE8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57375" y="4972050"/>
            <a:ext cx="1247775" cy="1247775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="" xmlns:a16="http://schemas.microsoft.com/office/drawing/2014/main" id="{82F27BD7-F3D6-9107-2163-F80D68E415A3}"/>
              </a:ext>
            </a:extLst>
          </p:cNvPr>
          <p:cNvCxnSpPr/>
          <p:nvPr/>
        </p:nvCxnSpPr>
        <p:spPr>
          <a:xfrm flipV="1">
            <a:off x="3190875" y="4972050"/>
            <a:ext cx="1038225" cy="7143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BC32D203-526E-469B-92DF-22BFDA336E0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8888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285419" y="236513"/>
            <a:ext cx="12385391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Self-Servicing Unit</a:t>
            </a:r>
          </a:p>
          <a:p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3">
            <a:extLst>
              <a:ext uri="{FF2B5EF4-FFF2-40B4-BE49-F238E27FC236}">
                <a16:creationId xmlns="" xmlns:a16="http://schemas.microsoft.com/office/drawing/2014/main" id="{A4B6B6A1-94AA-01B9-8B6D-B85B0B01BDE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664" y="1638266"/>
            <a:ext cx="1155546" cy="1631796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="" xmlns:a16="http://schemas.microsoft.com/office/drawing/2014/main" id="{AF43FAC4-CBBD-9AF2-A948-C4B8561DDFE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32816" y="1586725"/>
            <a:ext cx="1338611" cy="1629937"/>
          </a:xfrm>
          <a:prstGeom prst="rect">
            <a:avLst/>
          </a:prstGeom>
        </p:spPr>
      </p:pic>
      <p:pic>
        <p:nvPicPr>
          <p:cNvPr id="8" name="Picture 3" descr="Diagram&#10;&#10;Description automatically generated">
            <a:extLst>
              <a:ext uri="{FF2B5EF4-FFF2-40B4-BE49-F238E27FC236}">
                <a16:creationId xmlns="" xmlns:a16="http://schemas.microsoft.com/office/drawing/2014/main" id="{14116FE1-9BA8-BCF9-BFA9-623A804656D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7060" y="1853629"/>
            <a:ext cx="4871223" cy="3745472"/>
          </a:xfrm>
          <a:prstGeom prst="rect">
            <a:avLst/>
          </a:prstGeom>
        </p:spPr>
      </p:pic>
      <p:pic>
        <p:nvPicPr>
          <p:cNvPr id="11" name="Graphic 10" descr="Wireless router with solid fill">
            <a:extLst>
              <a:ext uri="{FF2B5EF4-FFF2-40B4-BE49-F238E27FC236}">
                <a16:creationId xmlns="" xmlns:a16="http://schemas.microsoft.com/office/drawing/2014/main" id="{D88FDC6A-D268-6EF7-6753-55BBB700AF3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72250" y="3105150"/>
            <a:ext cx="409575" cy="400050"/>
          </a:xfrm>
          <a:prstGeom prst="rect">
            <a:avLst/>
          </a:prstGeom>
        </p:spPr>
      </p:pic>
      <p:pic>
        <p:nvPicPr>
          <p:cNvPr id="14" name="Picture 14" descr="Graphical user interface, application&#10;&#10;Description automatically generated">
            <a:extLst>
              <a:ext uri="{FF2B5EF4-FFF2-40B4-BE49-F238E27FC236}">
                <a16:creationId xmlns="" xmlns:a16="http://schemas.microsoft.com/office/drawing/2014/main" id="{58ACDE48-18AA-CCF9-B7A5-94ED62CB898B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500" y="4398491"/>
            <a:ext cx="2743200" cy="1566219"/>
          </a:xfrm>
          <a:prstGeom prst="rect">
            <a:avLst/>
          </a:prstGeom>
        </p:spPr>
      </p:pic>
      <p:pic>
        <p:nvPicPr>
          <p:cNvPr id="15" name="Graphic 10" descr="Wireless router with solid fill">
            <a:extLst>
              <a:ext uri="{FF2B5EF4-FFF2-40B4-BE49-F238E27FC236}">
                <a16:creationId xmlns="" xmlns:a16="http://schemas.microsoft.com/office/drawing/2014/main" id="{31105ADC-8E33-230E-EC86-9019AFABF637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5750" y="4791075"/>
            <a:ext cx="561975" cy="5524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73A93A9-5349-41C8-A7D5-686C85C0609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0296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Graphical user interface, text, application&#10;&#10;Description automatically generated">
            <a:extLst>
              <a:ext uri="{FF2B5EF4-FFF2-40B4-BE49-F238E27FC236}">
                <a16:creationId xmlns="" xmlns:a16="http://schemas.microsoft.com/office/drawing/2014/main" id="{FB382269-250B-4242-3623-3A180DF9BD5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125" y="4410332"/>
            <a:ext cx="2743200" cy="19902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285419" y="236513"/>
            <a:ext cx="12385391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Self-Servicing Unit</a:t>
            </a:r>
          </a:p>
          <a:p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3">
            <a:extLst>
              <a:ext uri="{FF2B5EF4-FFF2-40B4-BE49-F238E27FC236}">
                <a16:creationId xmlns="" xmlns:a16="http://schemas.microsoft.com/office/drawing/2014/main" id="{A4B6B6A1-94AA-01B9-8B6D-B85B0B01BDE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664" y="1638266"/>
            <a:ext cx="1155546" cy="1631796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="" xmlns:a16="http://schemas.microsoft.com/office/drawing/2014/main" id="{AF43FAC4-CBBD-9AF2-A948-C4B8561DDFE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32816" y="1586725"/>
            <a:ext cx="1338611" cy="1629937"/>
          </a:xfrm>
          <a:prstGeom prst="rect">
            <a:avLst/>
          </a:prstGeom>
        </p:spPr>
      </p:pic>
      <p:pic>
        <p:nvPicPr>
          <p:cNvPr id="8" name="Picture 3" descr="Diagram&#10;&#10;Description automatically generated">
            <a:extLst>
              <a:ext uri="{FF2B5EF4-FFF2-40B4-BE49-F238E27FC236}">
                <a16:creationId xmlns="" xmlns:a16="http://schemas.microsoft.com/office/drawing/2014/main" id="{14116FE1-9BA8-BCF9-BFA9-623A804656D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7060" y="1853629"/>
            <a:ext cx="4871223" cy="3745472"/>
          </a:xfrm>
          <a:prstGeom prst="rect">
            <a:avLst/>
          </a:prstGeom>
        </p:spPr>
      </p:pic>
      <p:pic>
        <p:nvPicPr>
          <p:cNvPr id="10" name="Graphic 10" descr="Wireless router with solid fill">
            <a:extLst>
              <a:ext uri="{FF2B5EF4-FFF2-40B4-BE49-F238E27FC236}">
                <a16:creationId xmlns="" xmlns:a16="http://schemas.microsoft.com/office/drawing/2014/main" id="{739D062A-D038-9560-E396-93F8356CA5CE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71875" y="3429000"/>
            <a:ext cx="409575" cy="400050"/>
          </a:xfrm>
          <a:prstGeom prst="rect">
            <a:avLst/>
          </a:prstGeom>
        </p:spPr>
      </p:pic>
      <p:pic>
        <p:nvPicPr>
          <p:cNvPr id="11" name="Graphic 10" descr="Wireless router with solid fill">
            <a:extLst>
              <a:ext uri="{FF2B5EF4-FFF2-40B4-BE49-F238E27FC236}">
                <a16:creationId xmlns="" xmlns:a16="http://schemas.microsoft.com/office/drawing/2014/main" id="{D88FDC6A-D268-6EF7-6753-55BBB700AF3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72250" y="3105150"/>
            <a:ext cx="409575" cy="400050"/>
          </a:xfrm>
          <a:prstGeom prst="rect">
            <a:avLst/>
          </a:prstGeom>
        </p:spPr>
      </p:pic>
      <p:pic>
        <p:nvPicPr>
          <p:cNvPr id="15" name="Graphic 10" descr="Wireless router with solid fill">
            <a:extLst>
              <a:ext uri="{FF2B5EF4-FFF2-40B4-BE49-F238E27FC236}">
                <a16:creationId xmlns="" xmlns:a16="http://schemas.microsoft.com/office/drawing/2014/main" id="{31105ADC-8E33-230E-EC86-9019AFABF637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85750" y="4791075"/>
            <a:ext cx="561975" cy="552450"/>
          </a:xfrm>
          <a:prstGeom prst="rect">
            <a:avLst/>
          </a:prstGeom>
        </p:spPr>
      </p:pic>
      <p:pic>
        <p:nvPicPr>
          <p:cNvPr id="4" name="Picture 5">
            <a:extLst>
              <a:ext uri="{FF2B5EF4-FFF2-40B4-BE49-F238E27FC236}">
                <a16:creationId xmlns="" xmlns:a16="http://schemas.microsoft.com/office/drawing/2014/main" id="{4ACFE71C-54A4-177A-F515-CD21C7D155D5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00000">
            <a:off x="307957" y="5361257"/>
            <a:ext cx="514350" cy="514350"/>
          </a:xfrm>
          <a:prstGeom prst="rect">
            <a:avLst/>
          </a:prstGeom>
        </p:spPr>
      </p:pic>
      <p:pic>
        <p:nvPicPr>
          <p:cNvPr id="6" name="Picture 6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EAC2C57E-E2C1-8020-E904-4A8721FE2071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240000">
            <a:off x="5414963" y="2114550"/>
            <a:ext cx="1266825" cy="219075"/>
          </a:xfrm>
          <a:prstGeom prst="rect">
            <a:avLst/>
          </a:prstGeom>
        </p:spPr>
      </p:pic>
      <p:pic>
        <p:nvPicPr>
          <p:cNvPr id="7" name="Picture 5">
            <a:extLst>
              <a:ext uri="{FF2B5EF4-FFF2-40B4-BE49-F238E27FC236}">
                <a16:creationId xmlns="" xmlns:a16="http://schemas.microsoft.com/office/drawing/2014/main" id="{09FE1BE6-84C9-B9C3-64F8-C16DDCC2439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00000">
            <a:off x="3623430" y="3913867"/>
            <a:ext cx="314325" cy="304800"/>
          </a:xfrm>
          <a:prstGeom prst="rect">
            <a:avLst/>
          </a:prstGeom>
        </p:spPr>
      </p:pic>
      <p:pic>
        <p:nvPicPr>
          <p:cNvPr id="12" name="Picture 5">
            <a:extLst>
              <a:ext uri="{FF2B5EF4-FFF2-40B4-BE49-F238E27FC236}">
                <a16:creationId xmlns="" xmlns:a16="http://schemas.microsoft.com/office/drawing/2014/main" id="{BF6642E6-B6DE-0A7A-5BEB-A77B8A61E273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00000">
            <a:off x="5593896" y="2084182"/>
            <a:ext cx="295275" cy="31432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3C801816-7672-40FF-916A-0C729AE9EE26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245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3" descr="Graphical user interface, text, application&#10;&#10;Description automatically generated">
            <a:extLst>
              <a:ext uri="{FF2B5EF4-FFF2-40B4-BE49-F238E27FC236}">
                <a16:creationId xmlns="" xmlns:a16="http://schemas.microsoft.com/office/drawing/2014/main" id="{874C8F94-FE11-418E-33BA-F65FA7ECE8C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025" y="4408016"/>
            <a:ext cx="2743200" cy="243299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285419" y="236513"/>
            <a:ext cx="12385391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Self-Servicing Unit</a:t>
            </a:r>
          </a:p>
          <a:p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3">
            <a:extLst>
              <a:ext uri="{FF2B5EF4-FFF2-40B4-BE49-F238E27FC236}">
                <a16:creationId xmlns="" xmlns:a16="http://schemas.microsoft.com/office/drawing/2014/main" id="{A4B6B6A1-94AA-01B9-8B6D-B85B0B01BDE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664" y="1638266"/>
            <a:ext cx="1155546" cy="1631796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="" xmlns:a16="http://schemas.microsoft.com/office/drawing/2014/main" id="{AF43FAC4-CBBD-9AF2-A948-C4B8561DDFE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32816" y="1586725"/>
            <a:ext cx="1338611" cy="1629937"/>
          </a:xfrm>
          <a:prstGeom prst="rect">
            <a:avLst/>
          </a:prstGeom>
        </p:spPr>
      </p:pic>
      <p:pic>
        <p:nvPicPr>
          <p:cNvPr id="8" name="Picture 3" descr="Diagram&#10;&#10;Description automatically generated">
            <a:extLst>
              <a:ext uri="{FF2B5EF4-FFF2-40B4-BE49-F238E27FC236}">
                <a16:creationId xmlns="" xmlns:a16="http://schemas.microsoft.com/office/drawing/2014/main" id="{14116FE1-9BA8-BCF9-BFA9-623A804656D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7060" y="1853629"/>
            <a:ext cx="4871223" cy="3745472"/>
          </a:xfrm>
          <a:prstGeom prst="rect">
            <a:avLst/>
          </a:prstGeom>
        </p:spPr>
      </p:pic>
      <p:pic>
        <p:nvPicPr>
          <p:cNvPr id="10" name="Graphic 10" descr="Wireless router with solid fill">
            <a:extLst>
              <a:ext uri="{FF2B5EF4-FFF2-40B4-BE49-F238E27FC236}">
                <a16:creationId xmlns="" xmlns:a16="http://schemas.microsoft.com/office/drawing/2014/main" id="{739D062A-D038-9560-E396-93F8356CA5CE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71875" y="3429000"/>
            <a:ext cx="409575" cy="400050"/>
          </a:xfrm>
          <a:prstGeom prst="rect">
            <a:avLst/>
          </a:prstGeom>
        </p:spPr>
      </p:pic>
      <p:pic>
        <p:nvPicPr>
          <p:cNvPr id="11" name="Graphic 10" descr="Wireless router with solid fill">
            <a:extLst>
              <a:ext uri="{FF2B5EF4-FFF2-40B4-BE49-F238E27FC236}">
                <a16:creationId xmlns="" xmlns:a16="http://schemas.microsoft.com/office/drawing/2014/main" id="{D88FDC6A-D268-6EF7-6753-55BBB700AF3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72250" y="3105150"/>
            <a:ext cx="409575" cy="400050"/>
          </a:xfrm>
          <a:prstGeom prst="rect">
            <a:avLst/>
          </a:prstGeom>
        </p:spPr>
      </p:pic>
      <p:pic>
        <p:nvPicPr>
          <p:cNvPr id="15" name="Graphic 10" descr="Wireless router with solid fill">
            <a:extLst>
              <a:ext uri="{FF2B5EF4-FFF2-40B4-BE49-F238E27FC236}">
                <a16:creationId xmlns="" xmlns:a16="http://schemas.microsoft.com/office/drawing/2014/main" id="{31105ADC-8E33-230E-EC86-9019AFABF637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85750" y="4791075"/>
            <a:ext cx="561975" cy="552450"/>
          </a:xfrm>
          <a:prstGeom prst="rect">
            <a:avLst/>
          </a:prstGeom>
        </p:spPr>
      </p:pic>
      <p:pic>
        <p:nvPicPr>
          <p:cNvPr id="4" name="Picture 5">
            <a:extLst>
              <a:ext uri="{FF2B5EF4-FFF2-40B4-BE49-F238E27FC236}">
                <a16:creationId xmlns="" xmlns:a16="http://schemas.microsoft.com/office/drawing/2014/main" id="{4ACFE71C-54A4-177A-F515-CD21C7D155D5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00000">
            <a:off x="307957" y="5361257"/>
            <a:ext cx="514350" cy="514350"/>
          </a:xfrm>
          <a:prstGeom prst="rect">
            <a:avLst/>
          </a:prstGeom>
        </p:spPr>
      </p:pic>
      <p:pic>
        <p:nvPicPr>
          <p:cNvPr id="6" name="Picture 6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EAC2C57E-E2C1-8020-E904-4A8721FE2071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240000">
            <a:off x="5414963" y="2114550"/>
            <a:ext cx="1266825" cy="219075"/>
          </a:xfrm>
          <a:prstGeom prst="rect">
            <a:avLst/>
          </a:prstGeom>
        </p:spPr>
      </p:pic>
      <p:pic>
        <p:nvPicPr>
          <p:cNvPr id="7" name="Picture 5">
            <a:extLst>
              <a:ext uri="{FF2B5EF4-FFF2-40B4-BE49-F238E27FC236}">
                <a16:creationId xmlns="" xmlns:a16="http://schemas.microsoft.com/office/drawing/2014/main" id="{09FE1BE6-84C9-B9C3-64F8-C16DDCC2439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00000">
            <a:off x="3623430" y="3913867"/>
            <a:ext cx="314325" cy="304800"/>
          </a:xfrm>
          <a:prstGeom prst="rect">
            <a:avLst/>
          </a:prstGeom>
        </p:spPr>
      </p:pic>
      <p:pic>
        <p:nvPicPr>
          <p:cNvPr id="12" name="Picture 5">
            <a:extLst>
              <a:ext uri="{FF2B5EF4-FFF2-40B4-BE49-F238E27FC236}">
                <a16:creationId xmlns="" xmlns:a16="http://schemas.microsoft.com/office/drawing/2014/main" id="{BF6642E6-B6DE-0A7A-5BEB-A77B8A61E273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00000">
            <a:off x="5698671" y="2055607"/>
            <a:ext cx="295275" cy="314325"/>
          </a:xfrm>
          <a:prstGeom prst="rect">
            <a:avLst/>
          </a:prstGeom>
        </p:spPr>
      </p:pic>
      <p:pic>
        <p:nvPicPr>
          <p:cNvPr id="14" name="Picture 15">
            <a:extLst>
              <a:ext uri="{FF2B5EF4-FFF2-40B4-BE49-F238E27FC236}">
                <a16:creationId xmlns="" xmlns:a16="http://schemas.microsoft.com/office/drawing/2014/main" id="{3858923C-72C4-7317-46A5-186FEEEA2F6F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80000">
            <a:off x="238125" y="5895975"/>
            <a:ext cx="561975" cy="5334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CC0DE194-C14D-0310-6CB0-4E7E629B2AC1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80000">
            <a:off x="6077890" y="1951558"/>
            <a:ext cx="419100" cy="400050"/>
          </a:xfrm>
          <a:prstGeom prst="rect">
            <a:avLst/>
          </a:prstGeom>
        </p:spPr>
      </p:pic>
      <p:pic>
        <p:nvPicPr>
          <p:cNvPr id="19" name="Picture 6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E9BE73AA-1CBA-4F7E-89FA-36CBF82E8DAA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467904">
            <a:off x="6807511" y="2751335"/>
            <a:ext cx="1266825" cy="21907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5B26AD08-386C-4502-96FB-724DA28B379C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187904">
            <a:off x="7470438" y="2588343"/>
            <a:ext cx="419100" cy="4000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D7F987F7-794B-4E1A-AA64-D1F8F544ED49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  <p:pic>
        <p:nvPicPr>
          <p:cNvPr id="22" name="Picture 6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C83353A4-7C97-4749-85C1-F0FB39BA8209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467904">
            <a:off x="6807510" y="2751335"/>
            <a:ext cx="1266825" cy="21907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05DAAB7A-572E-4221-9B71-E3FCBD1DE960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187904">
            <a:off x="7470437" y="2588343"/>
            <a:ext cx="419100" cy="40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405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E1F23D88-E040-4740-AD9A-04242BC498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446" r="2212"/>
          <a:stretch/>
        </p:blipFill>
        <p:spPr bwMode="auto">
          <a:xfrm>
            <a:off x="3106995" y="2522"/>
            <a:ext cx="4201026" cy="4931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05BD9CC-9031-4731-8619-366E91DF4A9A}"/>
              </a:ext>
            </a:extLst>
          </p:cNvPr>
          <p:cNvSpPr txBox="1"/>
          <p:nvPr/>
        </p:nvSpPr>
        <p:spPr>
          <a:xfrm>
            <a:off x="1" y="1385471"/>
            <a:ext cx="3106994" cy="467820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1073150"/>
            <a:r>
              <a:rPr lang="en-GB" sz="2400" b="1" dirty="0">
                <a:solidFill>
                  <a:srgbClr val="004D3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D.V.M.</a:t>
            </a:r>
            <a:endParaRPr lang="en-GB" sz="2400" dirty="0">
              <a:solidFill>
                <a:srgbClr val="004D3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1073150"/>
            <a:r>
              <a:rPr lang="en-GB" sz="2400" b="1" dirty="0">
                <a:solidFill>
                  <a:srgbClr val="004D3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M.Sc.</a:t>
            </a:r>
            <a:r>
              <a:rPr lang="en-GB" sz="2400" dirty="0">
                <a:solidFill>
                  <a:srgbClr val="004D3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endParaRPr lang="en-GB" sz="1200" dirty="0">
              <a:solidFill>
                <a:srgbClr val="004D3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1073150"/>
            <a:endParaRPr lang="en-GB" sz="1000" dirty="0">
              <a:solidFill>
                <a:srgbClr val="004D3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1073150"/>
            <a:r>
              <a:rPr lang="en-GB" sz="2400" b="1" dirty="0">
                <a:solidFill>
                  <a:srgbClr val="004D3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Ph.D.</a:t>
            </a:r>
            <a:endParaRPr lang="en-GB" sz="2400" dirty="0">
              <a:solidFill>
                <a:srgbClr val="004D3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1073150"/>
            <a:r>
              <a:rPr lang="en-GB" sz="2400" b="1" dirty="0">
                <a:solidFill>
                  <a:srgbClr val="004D3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Researcher</a:t>
            </a:r>
            <a:endParaRPr lang="en-GB" sz="2400" dirty="0">
              <a:solidFill>
                <a:srgbClr val="004D3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1073150"/>
            <a:r>
              <a:rPr lang="en-GB" sz="2400" b="1" dirty="0">
                <a:solidFill>
                  <a:srgbClr val="004D3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Assist. Prof.</a:t>
            </a:r>
            <a:endParaRPr lang="en-GB" sz="2400" dirty="0">
              <a:solidFill>
                <a:srgbClr val="004D3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1073150"/>
            <a:r>
              <a:rPr lang="en-GB" sz="2400" b="1" dirty="0">
                <a:solidFill>
                  <a:srgbClr val="004D3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Instructor </a:t>
            </a:r>
          </a:p>
          <a:p>
            <a:endParaRPr lang="en-GB" sz="1200" dirty="0">
              <a:solidFill>
                <a:srgbClr val="004D3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1073150"/>
            <a:r>
              <a:rPr lang="en-GB" sz="2400" b="1" dirty="0">
                <a:solidFill>
                  <a:srgbClr val="004D3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Assoc. Prof.</a:t>
            </a:r>
            <a:endParaRPr lang="en-GB" sz="2400" dirty="0">
              <a:solidFill>
                <a:srgbClr val="004D3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GB" sz="1200" dirty="0">
              <a:solidFill>
                <a:srgbClr val="004D3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1073150"/>
            <a:endParaRPr lang="en-GB" sz="1200" dirty="0">
              <a:solidFill>
                <a:srgbClr val="004D3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1073150"/>
            <a:r>
              <a:rPr lang="en-GB" sz="2400" b="1" dirty="0">
                <a:solidFill>
                  <a:srgbClr val="004D3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Extension</a:t>
            </a:r>
          </a:p>
          <a:p>
            <a:pPr indent="1073150"/>
            <a:endParaRPr lang="en-GB" sz="2400" b="1" dirty="0">
              <a:solidFill>
                <a:srgbClr val="004D3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1073150"/>
            <a:r>
              <a:rPr lang="en-GB" sz="2400" b="1" dirty="0">
                <a:solidFill>
                  <a:srgbClr val="004D3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Consultant</a:t>
            </a:r>
            <a:endParaRPr lang="en-GB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2" descr="Image result for brazil flag">
            <a:extLst>
              <a:ext uri="{FF2B5EF4-FFF2-40B4-BE49-F238E27FC236}">
                <a16:creationId xmlns="" xmlns:a16="http://schemas.microsoft.com/office/drawing/2014/main" id="{EEB81124-A269-4DB8-B89F-06AD75CA1F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878" y="1479965"/>
            <a:ext cx="867294" cy="607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639E4BF6-6C12-4C01-9E40-E79344C45B7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60" y="2468287"/>
            <a:ext cx="996731" cy="498366"/>
          </a:xfrm>
          <a:prstGeom prst="rect">
            <a:avLst/>
          </a:prstGeom>
        </p:spPr>
      </p:pic>
      <p:pic>
        <p:nvPicPr>
          <p:cNvPr id="8" name="Picture 4" descr="Image result for uk flag">
            <a:extLst>
              <a:ext uri="{FF2B5EF4-FFF2-40B4-BE49-F238E27FC236}">
                <a16:creationId xmlns="" xmlns:a16="http://schemas.microsoft.com/office/drawing/2014/main" id="{9F170BCF-7AA8-4300-9259-93B3BFB353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324" y="4134225"/>
            <a:ext cx="996732" cy="498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Image result for usa flag">
            <a:extLst>
              <a:ext uri="{FF2B5EF4-FFF2-40B4-BE49-F238E27FC236}">
                <a16:creationId xmlns="" xmlns:a16="http://schemas.microsoft.com/office/drawing/2014/main" id="{A70A5E23-EA35-4A94-9E6B-C113871930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324" y="4856633"/>
            <a:ext cx="962588" cy="50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58FDB6A3-8E19-4F75-A580-39162E89BBD0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91" y="5549053"/>
            <a:ext cx="962588" cy="64055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8215F3ED-3184-4AF5-960A-A593E3DBB58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08022" y="2606606"/>
            <a:ext cx="4876150" cy="425139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0F3B0477-0FCA-4F05-8EE6-4988AEBD3B9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0700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3" descr="Graphical user interface, text, application&#10;&#10;Description automatically generated">
            <a:extLst>
              <a:ext uri="{FF2B5EF4-FFF2-40B4-BE49-F238E27FC236}">
                <a16:creationId xmlns="" xmlns:a16="http://schemas.microsoft.com/office/drawing/2014/main" id="{874C8F94-FE11-418E-33BA-F65FA7ECE8C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025" y="4408016"/>
            <a:ext cx="2743200" cy="243299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285419" y="236513"/>
            <a:ext cx="12385391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Self-Servicing Unit</a:t>
            </a:r>
          </a:p>
          <a:p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3">
            <a:extLst>
              <a:ext uri="{FF2B5EF4-FFF2-40B4-BE49-F238E27FC236}">
                <a16:creationId xmlns="" xmlns:a16="http://schemas.microsoft.com/office/drawing/2014/main" id="{A4B6B6A1-94AA-01B9-8B6D-B85B0B01BDE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664" y="1638266"/>
            <a:ext cx="1155546" cy="1631796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="" xmlns:a16="http://schemas.microsoft.com/office/drawing/2014/main" id="{AF43FAC4-CBBD-9AF2-A948-C4B8561DDFE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32816" y="1586725"/>
            <a:ext cx="1338611" cy="1629937"/>
          </a:xfrm>
          <a:prstGeom prst="rect">
            <a:avLst/>
          </a:prstGeom>
        </p:spPr>
      </p:pic>
      <p:pic>
        <p:nvPicPr>
          <p:cNvPr id="8" name="Picture 3" descr="Diagram&#10;&#10;Description automatically generated">
            <a:extLst>
              <a:ext uri="{FF2B5EF4-FFF2-40B4-BE49-F238E27FC236}">
                <a16:creationId xmlns="" xmlns:a16="http://schemas.microsoft.com/office/drawing/2014/main" id="{14116FE1-9BA8-BCF9-BFA9-623A804656D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7060" y="1853629"/>
            <a:ext cx="4871223" cy="3745472"/>
          </a:xfrm>
          <a:prstGeom prst="rect">
            <a:avLst/>
          </a:prstGeom>
        </p:spPr>
      </p:pic>
      <p:pic>
        <p:nvPicPr>
          <p:cNvPr id="10" name="Graphic 10" descr="Wireless router with solid fill">
            <a:extLst>
              <a:ext uri="{FF2B5EF4-FFF2-40B4-BE49-F238E27FC236}">
                <a16:creationId xmlns="" xmlns:a16="http://schemas.microsoft.com/office/drawing/2014/main" id="{739D062A-D038-9560-E396-93F8356CA5CE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71875" y="3429000"/>
            <a:ext cx="409575" cy="400050"/>
          </a:xfrm>
          <a:prstGeom prst="rect">
            <a:avLst/>
          </a:prstGeom>
        </p:spPr>
      </p:pic>
      <p:pic>
        <p:nvPicPr>
          <p:cNvPr id="11" name="Graphic 10" descr="Wireless router with solid fill">
            <a:extLst>
              <a:ext uri="{FF2B5EF4-FFF2-40B4-BE49-F238E27FC236}">
                <a16:creationId xmlns="" xmlns:a16="http://schemas.microsoft.com/office/drawing/2014/main" id="{D88FDC6A-D268-6EF7-6753-55BBB700AF3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72250" y="3105150"/>
            <a:ext cx="409575" cy="400050"/>
          </a:xfrm>
          <a:prstGeom prst="rect">
            <a:avLst/>
          </a:prstGeom>
        </p:spPr>
      </p:pic>
      <p:pic>
        <p:nvPicPr>
          <p:cNvPr id="15" name="Graphic 10" descr="Wireless router with solid fill">
            <a:extLst>
              <a:ext uri="{FF2B5EF4-FFF2-40B4-BE49-F238E27FC236}">
                <a16:creationId xmlns="" xmlns:a16="http://schemas.microsoft.com/office/drawing/2014/main" id="{31105ADC-8E33-230E-EC86-9019AFABF637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85750" y="4791075"/>
            <a:ext cx="561975" cy="552450"/>
          </a:xfrm>
          <a:prstGeom prst="rect">
            <a:avLst/>
          </a:prstGeom>
        </p:spPr>
      </p:pic>
      <p:pic>
        <p:nvPicPr>
          <p:cNvPr id="4" name="Picture 5">
            <a:extLst>
              <a:ext uri="{FF2B5EF4-FFF2-40B4-BE49-F238E27FC236}">
                <a16:creationId xmlns="" xmlns:a16="http://schemas.microsoft.com/office/drawing/2014/main" id="{4ACFE71C-54A4-177A-F515-CD21C7D155D5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00000">
            <a:off x="307957" y="5361257"/>
            <a:ext cx="514350" cy="514350"/>
          </a:xfrm>
          <a:prstGeom prst="rect">
            <a:avLst/>
          </a:prstGeom>
        </p:spPr>
      </p:pic>
      <p:pic>
        <p:nvPicPr>
          <p:cNvPr id="6" name="Picture 6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EAC2C57E-E2C1-8020-E904-4A8721FE2071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240000">
            <a:off x="5414963" y="2114550"/>
            <a:ext cx="1266825" cy="219075"/>
          </a:xfrm>
          <a:prstGeom prst="rect">
            <a:avLst/>
          </a:prstGeom>
        </p:spPr>
      </p:pic>
      <p:pic>
        <p:nvPicPr>
          <p:cNvPr id="7" name="Picture 5">
            <a:extLst>
              <a:ext uri="{FF2B5EF4-FFF2-40B4-BE49-F238E27FC236}">
                <a16:creationId xmlns="" xmlns:a16="http://schemas.microsoft.com/office/drawing/2014/main" id="{09FE1BE6-84C9-B9C3-64F8-C16DDCC2439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00000">
            <a:off x="3623430" y="3913867"/>
            <a:ext cx="314325" cy="304800"/>
          </a:xfrm>
          <a:prstGeom prst="rect">
            <a:avLst/>
          </a:prstGeom>
        </p:spPr>
      </p:pic>
      <p:pic>
        <p:nvPicPr>
          <p:cNvPr id="12" name="Picture 5">
            <a:extLst>
              <a:ext uri="{FF2B5EF4-FFF2-40B4-BE49-F238E27FC236}">
                <a16:creationId xmlns="" xmlns:a16="http://schemas.microsoft.com/office/drawing/2014/main" id="{BF6642E6-B6DE-0A7A-5BEB-A77B8A61E273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00000">
            <a:off x="5698671" y="2055607"/>
            <a:ext cx="295275" cy="314325"/>
          </a:xfrm>
          <a:prstGeom prst="rect">
            <a:avLst/>
          </a:prstGeom>
        </p:spPr>
      </p:pic>
      <p:pic>
        <p:nvPicPr>
          <p:cNvPr id="14" name="Picture 15">
            <a:extLst>
              <a:ext uri="{FF2B5EF4-FFF2-40B4-BE49-F238E27FC236}">
                <a16:creationId xmlns="" xmlns:a16="http://schemas.microsoft.com/office/drawing/2014/main" id="{3858923C-72C4-7317-46A5-186FEEEA2F6F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80000">
            <a:off x="238125" y="5895975"/>
            <a:ext cx="561975" cy="5334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F37BEA49-B73B-1E04-B93D-DD8FA54A58FB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80000">
            <a:off x="3572815" y="4256608"/>
            <a:ext cx="419100" cy="4000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CC0DE194-C14D-0310-6CB0-4E7E629B2AC1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80000">
            <a:off x="6077890" y="1951558"/>
            <a:ext cx="419100" cy="400050"/>
          </a:xfrm>
          <a:prstGeom prst="rect">
            <a:avLst/>
          </a:prstGeom>
        </p:spPr>
      </p:pic>
      <p:pic>
        <p:nvPicPr>
          <p:cNvPr id="2" name="Picture 17">
            <a:extLst>
              <a:ext uri="{FF2B5EF4-FFF2-40B4-BE49-F238E27FC236}">
                <a16:creationId xmlns="" xmlns:a16="http://schemas.microsoft.com/office/drawing/2014/main" id="{56E2FA89-F0E9-C577-7EC4-8FBA85A99963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9400" y="2199977"/>
            <a:ext cx="1152525" cy="408329"/>
          </a:xfrm>
          <a:prstGeom prst="rect">
            <a:avLst/>
          </a:prstGeom>
        </p:spPr>
      </p:pic>
      <p:pic>
        <p:nvPicPr>
          <p:cNvPr id="19" name="Picture 6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8F7D1B2A-91DA-4F97-BDF7-23718CD00320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467904">
            <a:off x="6807510" y="2751335"/>
            <a:ext cx="1266825" cy="21907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7C4E030C-BAA5-4E46-8630-1D38CC8B0F57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187904">
            <a:off x="7470437" y="2588343"/>
            <a:ext cx="419100" cy="4000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DA7C873F-9DB0-4F80-B14E-E0F348C4EDC0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9441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3" descr="Graphical user interface, text, application&#10;&#10;Description automatically generated">
            <a:extLst>
              <a:ext uri="{FF2B5EF4-FFF2-40B4-BE49-F238E27FC236}">
                <a16:creationId xmlns="" xmlns:a16="http://schemas.microsoft.com/office/drawing/2014/main" id="{874C8F94-FE11-418E-33BA-F65FA7ECE8C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025" y="4408016"/>
            <a:ext cx="2743200" cy="243299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285419" y="236513"/>
            <a:ext cx="12385391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Self-Servicing Unit</a:t>
            </a:r>
          </a:p>
          <a:p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3">
            <a:extLst>
              <a:ext uri="{FF2B5EF4-FFF2-40B4-BE49-F238E27FC236}">
                <a16:creationId xmlns="" xmlns:a16="http://schemas.microsoft.com/office/drawing/2014/main" id="{A4B6B6A1-94AA-01B9-8B6D-B85B0B01BDE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664" y="1638266"/>
            <a:ext cx="1155546" cy="1631796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="" xmlns:a16="http://schemas.microsoft.com/office/drawing/2014/main" id="{AF43FAC4-CBBD-9AF2-A948-C4B8561DDFE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32816" y="1586725"/>
            <a:ext cx="1338611" cy="1629937"/>
          </a:xfrm>
          <a:prstGeom prst="rect">
            <a:avLst/>
          </a:prstGeom>
        </p:spPr>
      </p:pic>
      <p:pic>
        <p:nvPicPr>
          <p:cNvPr id="8" name="Picture 3" descr="Diagram&#10;&#10;Description automatically generated">
            <a:extLst>
              <a:ext uri="{FF2B5EF4-FFF2-40B4-BE49-F238E27FC236}">
                <a16:creationId xmlns="" xmlns:a16="http://schemas.microsoft.com/office/drawing/2014/main" id="{14116FE1-9BA8-BCF9-BFA9-623A804656D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7060" y="1853629"/>
            <a:ext cx="4871223" cy="3745472"/>
          </a:xfrm>
          <a:prstGeom prst="rect">
            <a:avLst/>
          </a:prstGeom>
        </p:spPr>
      </p:pic>
      <p:pic>
        <p:nvPicPr>
          <p:cNvPr id="10" name="Graphic 10" descr="Wireless router with solid fill">
            <a:extLst>
              <a:ext uri="{FF2B5EF4-FFF2-40B4-BE49-F238E27FC236}">
                <a16:creationId xmlns="" xmlns:a16="http://schemas.microsoft.com/office/drawing/2014/main" id="{739D062A-D038-9560-E396-93F8356CA5CE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71875" y="3429000"/>
            <a:ext cx="409575" cy="400050"/>
          </a:xfrm>
          <a:prstGeom prst="rect">
            <a:avLst/>
          </a:prstGeom>
        </p:spPr>
      </p:pic>
      <p:pic>
        <p:nvPicPr>
          <p:cNvPr id="11" name="Graphic 10" descr="Wireless router with solid fill">
            <a:extLst>
              <a:ext uri="{FF2B5EF4-FFF2-40B4-BE49-F238E27FC236}">
                <a16:creationId xmlns="" xmlns:a16="http://schemas.microsoft.com/office/drawing/2014/main" id="{D88FDC6A-D268-6EF7-6753-55BBB700AF3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72250" y="3105150"/>
            <a:ext cx="409575" cy="400050"/>
          </a:xfrm>
          <a:prstGeom prst="rect">
            <a:avLst/>
          </a:prstGeom>
        </p:spPr>
      </p:pic>
      <p:pic>
        <p:nvPicPr>
          <p:cNvPr id="15" name="Graphic 10" descr="Wireless router with solid fill">
            <a:extLst>
              <a:ext uri="{FF2B5EF4-FFF2-40B4-BE49-F238E27FC236}">
                <a16:creationId xmlns="" xmlns:a16="http://schemas.microsoft.com/office/drawing/2014/main" id="{31105ADC-8E33-230E-EC86-9019AFABF637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85750" y="4791075"/>
            <a:ext cx="561975" cy="552450"/>
          </a:xfrm>
          <a:prstGeom prst="rect">
            <a:avLst/>
          </a:prstGeom>
        </p:spPr>
      </p:pic>
      <p:pic>
        <p:nvPicPr>
          <p:cNvPr id="4" name="Picture 5">
            <a:extLst>
              <a:ext uri="{FF2B5EF4-FFF2-40B4-BE49-F238E27FC236}">
                <a16:creationId xmlns="" xmlns:a16="http://schemas.microsoft.com/office/drawing/2014/main" id="{4ACFE71C-54A4-177A-F515-CD21C7D155D5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00000">
            <a:off x="307957" y="5361257"/>
            <a:ext cx="514350" cy="514350"/>
          </a:xfrm>
          <a:prstGeom prst="rect">
            <a:avLst/>
          </a:prstGeom>
        </p:spPr>
      </p:pic>
      <p:pic>
        <p:nvPicPr>
          <p:cNvPr id="6" name="Picture 6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EAC2C57E-E2C1-8020-E904-4A8721FE2071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240000">
            <a:off x="5414963" y="2114550"/>
            <a:ext cx="1266825" cy="219075"/>
          </a:xfrm>
          <a:prstGeom prst="rect">
            <a:avLst/>
          </a:prstGeom>
        </p:spPr>
      </p:pic>
      <p:pic>
        <p:nvPicPr>
          <p:cNvPr id="7" name="Picture 5">
            <a:extLst>
              <a:ext uri="{FF2B5EF4-FFF2-40B4-BE49-F238E27FC236}">
                <a16:creationId xmlns="" xmlns:a16="http://schemas.microsoft.com/office/drawing/2014/main" id="{09FE1BE6-84C9-B9C3-64F8-C16DDCC2439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00000">
            <a:off x="3623430" y="3913867"/>
            <a:ext cx="314325" cy="304800"/>
          </a:xfrm>
          <a:prstGeom prst="rect">
            <a:avLst/>
          </a:prstGeom>
        </p:spPr>
      </p:pic>
      <p:pic>
        <p:nvPicPr>
          <p:cNvPr id="12" name="Picture 5">
            <a:extLst>
              <a:ext uri="{FF2B5EF4-FFF2-40B4-BE49-F238E27FC236}">
                <a16:creationId xmlns="" xmlns:a16="http://schemas.microsoft.com/office/drawing/2014/main" id="{BF6642E6-B6DE-0A7A-5BEB-A77B8A61E273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00000">
            <a:off x="5698671" y="2055607"/>
            <a:ext cx="295275" cy="314325"/>
          </a:xfrm>
          <a:prstGeom prst="rect">
            <a:avLst/>
          </a:prstGeom>
        </p:spPr>
      </p:pic>
      <p:pic>
        <p:nvPicPr>
          <p:cNvPr id="14" name="Picture 15">
            <a:extLst>
              <a:ext uri="{FF2B5EF4-FFF2-40B4-BE49-F238E27FC236}">
                <a16:creationId xmlns="" xmlns:a16="http://schemas.microsoft.com/office/drawing/2014/main" id="{3858923C-72C4-7317-46A5-186FEEEA2F6F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80000">
            <a:off x="238125" y="5895975"/>
            <a:ext cx="561975" cy="5334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F37BEA49-B73B-1E04-B93D-DD8FA54A58FB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80000">
            <a:off x="3572815" y="4256608"/>
            <a:ext cx="419100" cy="4000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CC0DE194-C14D-0310-6CB0-4E7E629B2AC1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80000">
            <a:off x="6077890" y="1951558"/>
            <a:ext cx="419100" cy="400050"/>
          </a:xfrm>
          <a:prstGeom prst="rect">
            <a:avLst/>
          </a:prstGeom>
        </p:spPr>
      </p:pic>
      <p:pic>
        <p:nvPicPr>
          <p:cNvPr id="2" name="Picture 17">
            <a:extLst>
              <a:ext uri="{FF2B5EF4-FFF2-40B4-BE49-F238E27FC236}">
                <a16:creationId xmlns="" xmlns:a16="http://schemas.microsoft.com/office/drawing/2014/main" id="{56E2FA89-F0E9-C577-7EC4-8FBA85A99963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6420" y="2266904"/>
            <a:ext cx="1152525" cy="408329"/>
          </a:xfrm>
          <a:prstGeom prst="rect">
            <a:avLst/>
          </a:prstGeom>
        </p:spPr>
      </p:pic>
      <p:pic>
        <p:nvPicPr>
          <p:cNvPr id="18" name="Picture 18">
            <a:extLst>
              <a:ext uri="{FF2B5EF4-FFF2-40B4-BE49-F238E27FC236}">
                <a16:creationId xmlns="" xmlns:a16="http://schemas.microsoft.com/office/drawing/2014/main" id="{4872A466-E53B-F8CC-6476-E9A1D83427CC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8525" y="1010165"/>
            <a:ext cx="1562100" cy="970520"/>
          </a:xfrm>
          <a:prstGeom prst="rect">
            <a:avLst/>
          </a:prstGeom>
        </p:spPr>
      </p:pic>
      <p:pic>
        <p:nvPicPr>
          <p:cNvPr id="20" name="Picture 6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E9A2888E-465B-4135-A722-FAEC9DECB558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467904">
            <a:off x="6807510" y="2751335"/>
            <a:ext cx="1266825" cy="21907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ED94DB2B-F389-4D28-B135-4628CAD2D4B7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187904">
            <a:off x="7470437" y="2588343"/>
            <a:ext cx="419100" cy="40005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7706B133-6100-469C-AFCE-697FD1BF4F03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7973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9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1EE4F60A-0B7E-08E4-7E03-A5455747ACA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6075" y="2491680"/>
            <a:ext cx="2019300" cy="1341239"/>
          </a:xfrm>
          <a:prstGeom prst="rect">
            <a:avLst/>
          </a:prstGeom>
        </p:spPr>
      </p:pic>
      <p:pic>
        <p:nvPicPr>
          <p:cNvPr id="13" name="Picture 13" descr="Graphical user interface, text, application&#10;&#10;Description automatically generated">
            <a:extLst>
              <a:ext uri="{FF2B5EF4-FFF2-40B4-BE49-F238E27FC236}">
                <a16:creationId xmlns="" xmlns:a16="http://schemas.microsoft.com/office/drawing/2014/main" id="{874C8F94-FE11-418E-33BA-F65FA7ECE8C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025" y="4408016"/>
            <a:ext cx="2743200" cy="243299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285419" y="236513"/>
            <a:ext cx="12385391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Self-Servicing Unit</a:t>
            </a:r>
          </a:p>
          <a:p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3">
            <a:extLst>
              <a:ext uri="{FF2B5EF4-FFF2-40B4-BE49-F238E27FC236}">
                <a16:creationId xmlns="" xmlns:a16="http://schemas.microsoft.com/office/drawing/2014/main" id="{A4B6B6A1-94AA-01B9-8B6D-B85B0B01BDE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664" y="1638266"/>
            <a:ext cx="1155546" cy="1631796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="" xmlns:a16="http://schemas.microsoft.com/office/drawing/2014/main" id="{AF43FAC4-CBBD-9AF2-A948-C4B8561DDFE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32816" y="1586725"/>
            <a:ext cx="1338611" cy="1629937"/>
          </a:xfrm>
          <a:prstGeom prst="rect">
            <a:avLst/>
          </a:prstGeom>
        </p:spPr>
      </p:pic>
      <p:pic>
        <p:nvPicPr>
          <p:cNvPr id="8" name="Picture 3" descr="Diagram&#10;&#10;Description automatically generated">
            <a:extLst>
              <a:ext uri="{FF2B5EF4-FFF2-40B4-BE49-F238E27FC236}">
                <a16:creationId xmlns="" xmlns:a16="http://schemas.microsoft.com/office/drawing/2014/main" id="{14116FE1-9BA8-BCF9-BFA9-623A804656D0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7060" y="1853629"/>
            <a:ext cx="4871223" cy="3745472"/>
          </a:xfrm>
          <a:prstGeom prst="rect">
            <a:avLst/>
          </a:prstGeom>
        </p:spPr>
      </p:pic>
      <p:pic>
        <p:nvPicPr>
          <p:cNvPr id="10" name="Graphic 10" descr="Wireless router with solid fill">
            <a:extLst>
              <a:ext uri="{FF2B5EF4-FFF2-40B4-BE49-F238E27FC236}">
                <a16:creationId xmlns="" xmlns:a16="http://schemas.microsoft.com/office/drawing/2014/main" id="{739D062A-D038-9560-E396-93F8356CA5C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571875" y="3429000"/>
            <a:ext cx="409575" cy="400050"/>
          </a:xfrm>
          <a:prstGeom prst="rect">
            <a:avLst/>
          </a:prstGeom>
        </p:spPr>
      </p:pic>
      <p:pic>
        <p:nvPicPr>
          <p:cNvPr id="11" name="Graphic 10" descr="Wireless router with solid fill">
            <a:extLst>
              <a:ext uri="{FF2B5EF4-FFF2-40B4-BE49-F238E27FC236}">
                <a16:creationId xmlns="" xmlns:a16="http://schemas.microsoft.com/office/drawing/2014/main" id="{D88FDC6A-D268-6EF7-6753-55BBB700AF3B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72250" y="3105150"/>
            <a:ext cx="409575" cy="400050"/>
          </a:xfrm>
          <a:prstGeom prst="rect">
            <a:avLst/>
          </a:prstGeom>
        </p:spPr>
      </p:pic>
      <p:pic>
        <p:nvPicPr>
          <p:cNvPr id="15" name="Graphic 10" descr="Wireless router with solid fill">
            <a:extLst>
              <a:ext uri="{FF2B5EF4-FFF2-40B4-BE49-F238E27FC236}">
                <a16:creationId xmlns="" xmlns:a16="http://schemas.microsoft.com/office/drawing/2014/main" id="{31105ADC-8E33-230E-EC86-9019AFABF637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85750" y="4791075"/>
            <a:ext cx="561975" cy="552450"/>
          </a:xfrm>
          <a:prstGeom prst="rect">
            <a:avLst/>
          </a:prstGeom>
        </p:spPr>
      </p:pic>
      <p:pic>
        <p:nvPicPr>
          <p:cNvPr id="4" name="Picture 5">
            <a:extLst>
              <a:ext uri="{FF2B5EF4-FFF2-40B4-BE49-F238E27FC236}">
                <a16:creationId xmlns="" xmlns:a16="http://schemas.microsoft.com/office/drawing/2014/main" id="{4ACFE71C-54A4-177A-F515-CD21C7D155D5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00000">
            <a:off x="307957" y="5361257"/>
            <a:ext cx="514350" cy="514350"/>
          </a:xfrm>
          <a:prstGeom prst="rect">
            <a:avLst/>
          </a:prstGeom>
        </p:spPr>
      </p:pic>
      <p:pic>
        <p:nvPicPr>
          <p:cNvPr id="6" name="Picture 6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EAC2C57E-E2C1-8020-E904-4A8721FE2071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240000">
            <a:off x="5414963" y="2114550"/>
            <a:ext cx="1266825" cy="219075"/>
          </a:xfrm>
          <a:prstGeom prst="rect">
            <a:avLst/>
          </a:prstGeom>
        </p:spPr>
      </p:pic>
      <p:pic>
        <p:nvPicPr>
          <p:cNvPr id="7" name="Picture 5">
            <a:extLst>
              <a:ext uri="{FF2B5EF4-FFF2-40B4-BE49-F238E27FC236}">
                <a16:creationId xmlns="" xmlns:a16="http://schemas.microsoft.com/office/drawing/2014/main" id="{09FE1BE6-84C9-B9C3-64F8-C16DDCC2439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00000">
            <a:off x="3623430" y="3913867"/>
            <a:ext cx="314325" cy="304800"/>
          </a:xfrm>
          <a:prstGeom prst="rect">
            <a:avLst/>
          </a:prstGeom>
        </p:spPr>
      </p:pic>
      <p:pic>
        <p:nvPicPr>
          <p:cNvPr id="12" name="Picture 5">
            <a:extLst>
              <a:ext uri="{FF2B5EF4-FFF2-40B4-BE49-F238E27FC236}">
                <a16:creationId xmlns="" xmlns:a16="http://schemas.microsoft.com/office/drawing/2014/main" id="{BF6642E6-B6DE-0A7A-5BEB-A77B8A61E273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00000">
            <a:off x="5698671" y="2055607"/>
            <a:ext cx="295275" cy="314325"/>
          </a:xfrm>
          <a:prstGeom prst="rect">
            <a:avLst/>
          </a:prstGeom>
        </p:spPr>
      </p:pic>
      <p:pic>
        <p:nvPicPr>
          <p:cNvPr id="14" name="Picture 15">
            <a:extLst>
              <a:ext uri="{FF2B5EF4-FFF2-40B4-BE49-F238E27FC236}">
                <a16:creationId xmlns="" xmlns:a16="http://schemas.microsoft.com/office/drawing/2014/main" id="{3858923C-72C4-7317-46A5-186FEEEA2F6F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80000">
            <a:off x="238125" y="5895975"/>
            <a:ext cx="561975" cy="5334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F37BEA49-B73B-1E04-B93D-DD8FA54A58FB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80000">
            <a:off x="3572815" y="4256608"/>
            <a:ext cx="419100" cy="4000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CC0DE194-C14D-0310-6CB0-4E7E629B2AC1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80000">
            <a:off x="6077890" y="1951558"/>
            <a:ext cx="419100" cy="400050"/>
          </a:xfrm>
          <a:prstGeom prst="rect">
            <a:avLst/>
          </a:prstGeom>
        </p:spPr>
      </p:pic>
      <p:pic>
        <p:nvPicPr>
          <p:cNvPr id="2" name="Picture 17">
            <a:extLst>
              <a:ext uri="{FF2B5EF4-FFF2-40B4-BE49-F238E27FC236}">
                <a16:creationId xmlns="" xmlns:a16="http://schemas.microsoft.com/office/drawing/2014/main" id="{56E2FA89-F0E9-C577-7EC4-8FBA85A99963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8086" y="2258493"/>
            <a:ext cx="1152525" cy="408329"/>
          </a:xfrm>
          <a:prstGeom prst="rect">
            <a:avLst/>
          </a:prstGeom>
        </p:spPr>
      </p:pic>
      <p:pic>
        <p:nvPicPr>
          <p:cNvPr id="18" name="Picture 18">
            <a:extLst>
              <a:ext uri="{FF2B5EF4-FFF2-40B4-BE49-F238E27FC236}">
                <a16:creationId xmlns="" xmlns:a16="http://schemas.microsoft.com/office/drawing/2014/main" id="{4872A466-E53B-F8CC-6476-E9A1D83427CC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8525" y="1010165"/>
            <a:ext cx="1562100" cy="970520"/>
          </a:xfrm>
          <a:prstGeom prst="rect">
            <a:avLst/>
          </a:prstGeom>
        </p:spPr>
      </p:pic>
      <p:pic>
        <p:nvPicPr>
          <p:cNvPr id="21" name="Picture 6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20FA4BC3-BE66-4C11-AD5C-E1816FA253FB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467904">
            <a:off x="6807510" y="2751335"/>
            <a:ext cx="1266825" cy="21907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576053A4-5A41-446A-ACA0-81FAA7A152F8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187904">
            <a:off x="7470437" y="2588343"/>
            <a:ext cx="419100" cy="4000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A182607A-0C61-46C3-9527-F22FEF50A9A8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8919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113B77C-4CF6-439B-8BAC-2DFE7BDFFA77}"/>
              </a:ext>
            </a:extLst>
          </p:cNvPr>
          <p:cNvSpPr txBox="1"/>
          <p:nvPr/>
        </p:nvSpPr>
        <p:spPr>
          <a:xfrm>
            <a:off x="285419" y="236513"/>
            <a:ext cx="7019949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Self-Servicing Unit</a:t>
            </a:r>
          </a:p>
          <a:p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B1E4DAA-C899-42D2-82E2-FCD40DD084E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  <p:pic>
        <p:nvPicPr>
          <p:cNvPr id="4" name="Picture 3" descr="Diagram, schematic&#10;&#10;Description automatically generated">
            <a:extLst>
              <a:ext uri="{FF2B5EF4-FFF2-40B4-BE49-F238E27FC236}">
                <a16:creationId xmlns="" xmlns:a16="http://schemas.microsoft.com/office/drawing/2014/main" id="{6FDA86DD-6752-4A58-9BE7-C478F646726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92878" y="4333"/>
            <a:ext cx="4942304" cy="6853667"/>
          </a:xfrm>
          <a:prstGeom prst="rect">
            <a:avLst/>
          </a:prstGeom>
        </p:spPr>
      </p:pic>
      <p:pic>
        <p:nvPicPr>
          <p:cNvPr id="10" name="Picture 3" descr="Logo&#10;&#10;Description automatically generated">
            <a:extLst>
              <a:ext uri="{FF2B5EF4-FFF2-40B4-BE49-F238E27FC236}">
                <a16:creationId xmlns="" xmlns:a16="http://schemas.microsoft.com/office/drawing/2014/main" id="{EDF9CBD2-24ED-4D28-912A-9DF392F6F41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580" y="2447199"/>
            <a:ext cx="2824813" cy="3780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9588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285419" y="236513"/>
            <a:ext cx="7558553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Self-serving Unit: Weights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59CEF60-82EB-560E-0FC9-70CA0A9B18BA}"/>
              </a:ext>
            </a:extLst>
          </p:cNvPr>
          <p:cNvSpPr txBox="1"/>
          <p:nvPr/>
        </p:nvSpPr>
        <p:spPr>
          <a:xfrm>
            <a:off x="162883" y="1396183"/>
            <a:ext cx="3880897" cy="1414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rgbClr val="2B5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Management decisions: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en-US" sz="2000" b="1" dirty="0">
                <a:solidFill>
                  <a:srgbClr val="2B5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marketing of bison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en-US" sz="2000" b="1" dirty="0">
                <a:solidFill>
                  <a:srgbClr val="2B5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Sexual maturity</a:t>
            </a:r>
          </a:p>
        </p:txBody>
      </p:sp>
      <p:pic>
        <p:nvPicPr>
          <p:cNvPr id="3" name="Picture 5" descr="Chart, scatter chart&#10;&#10;Description automatically generated">
            <a:extLst>
              <a:ext uri="{FF2B5EF4-FFF2-40B4-BE49-F238E27FC236}">
                <a16:creationId xmlns="" xmlns:a16="http://schemas.microsoft.com/office/drawing/2014/main" id="{E95EA7B9-2507-A2AA-6185-29401DA5652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0607" y="1315921"/>
            <a:ext cx="7961393" cy="47900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9FBBE7C-39E5-B432-66FE-93AD817364BC}"/>
              </a:ext>
            </a:extLst>
          </p:cNvPr>
          <p:cNvSpPr txBox="1"/>
          <p:nvPr/>
        </p:nvSpPr>
        <p:spPr>
          <a:xfrm>
            <a:off x="4716858" y="5899430"/>
            <a:ext cx="7558553" cy="72205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250000"/>
              </a:lnSpc>
            </a:pPr>
            <a:r>
              <a:rPr lang="en-US" sz="2000" b="1" dirty="0">
                <a:solidFill>
                  <a:srgbClr val="2B5335"/>
                </a:solidFill>
                <a:latin typeface="Tahoma"/>
                <a:ea typeface="Tahoma"/>
                <a:cs typeface="Tahoma"/>
              </a:rPr>
              <a:t>Data provided from Dave Lehman from Big Bend Bison</a:t>
            </a:r>
          </a:p>
        </p:txBody>
      </p:sp>
      <p:pic>
        <p:nvPicPr>
          <p:cNvPr id="12290" name="Picture 2" descr="The automatic weigh scales at Big Bend Bison allow producers to keep track of daily weight gain.  |  Mary MacArthur photo">
            <a:extLst>
              <a:ext uri="{FF2B5EF4-FFF2-40B4-BE49-F238E27FC236}">
                <a16:creationId xmlns="" xmlns:a16="http://schemas.microsoft.com/office/drawing/2014/main" id="{5CF56F20-4F4A-40C2-BE32-1D0BB52649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249944"/>
            <a:ext cx="4043781" cy="3371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38ABB8B6-ED55-4D1B-BA88-E2CFE458BE3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5464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285419" y="236513"/>
            <a:ext cx="7558553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Self-serving Unit: Weather Station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59CEF60-82EB-560E-0FC9-70CA0A9B18BA}"/>
              </a:ext>
            </a:extLst>
          </p:cNvPr>
          <p:cNvSpPr txBox="1"/>
          <p:nvPr/>
        </p:nvSpPr>
        <p:spPr>
          <a:xfrm>
            <a:off x="113722" y="1893836"/>
            <a:ext cx="3466142" cy="3070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b="1" dirty="0">
                <a:solidFill>
                  <a:srgbClr val="2B5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Support variable</a:t>
            </a:r>
          </a:p>
          <a:p>
            <a:pPr>
              <a:lnSpc>
                <a:spcPct val="150000"/>
              </a:lnSpc>
            </a:pPr>
            <a:endParaRPr lang="en-US" sz="2200" b="1" dirty="0">
              <a:solidFill>
                <a:srgbClr val="2B53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ea typeface="Tahoma"/>
              <a:cs typeface="Tahoma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200" b="1" dirty="0">
                <a:solidFill>
                  <a:srgbClr val="2B5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Behavioral patterns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200" b="1" dirty="0">
                <a:solidFill>
                  <a:srgbClr val="2B5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Weight gain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200" b="1" dirty="0">
                <a:solidFill>
                  <a:srgbClr val="2B5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BCS change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200" b="1" dirty="0">
                <a:solidFill>
                  <a:srgbClr val="2B5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Thermal images</a:t>
            </a:r>
          </a:p>
        </p:txBody>
      </p:sp>
      <p:pic>
        <p:nvPicPr>
          <p:cNvPr id="62466" name="Picture 2" descr="PhD_Research - JEFF M. MARTIN">
            <a:extLst>
              <a:ext uri="{FF2B5EF4-FFF2-40B4-BE49-F238E27FC236}">
                <a16:creationId xmlns="" xmlns:a16="http://schemas.microsoft.com/office/drawing/2014/main" id="{DE2B03FE-A705-4769-90BD-C42695794E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98726" y="1396183"/>
            <a:ext cx="8778363" cy="493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3225968-7567-4B84-A2AA-8B97B6A98C88}"/>
              </a:ext>
            </a:extLst>
          </p:cNvPr>
          <p:cNvSpPr txBox="1"/>
          <p:nvPr/>
        </p:nvSpPr>
        <p:spPr>
          <a:xfrm>
            <a:off x="3745231" y="6397107"/>
            <a:ext cx="80853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https://bisonjeff.weebly.com/phd-research.html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- J.F. Martin – South Dakota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82D5D6DC-4595-4771-A3D5-EF5ABFABC29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0337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285419" y="236513"/>
            <a:ext cx="7558553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Self-serving Unit: Weather Station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59CEF60-82EB-560E-0FC9-70CA0A9B18BA}"/>
              </a:ext>
            </a:extLst>
          </p:cNvPr>
          <p:cNvSpPr txBox="1"/>
          <p:nvPr/>
        </p:nvSpPr>
        <p:spPr>
          <a:xfrm>
            <a:off x="166884" y="1342710"/>
            <a:ext cx="2904781" cy="103900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b="1" dirty="0">
                <a:solidFill>
                  <a:srgbClr val="2B5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indicator of feed efficiency?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0F1F73A4-2947-494D-87B4-5674716F8F9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1593" y="1640485"/>
            <a:ext cx="8856984" cy="2804322"/>
          </a:xfrm>
          <a:prstGeom prst="rect">
            <a:avLst/>
          </a:prstGeom>
        </p:spPr>
      </p:pic>
      <p:graphicFrame>
        <p:nvGraphicFramePr>
          <p:cNvPr id="9" name="Diagram 8">
            <a:extLst>
              <a:ext uri="{FF2B5EF4-FFF2-40B4-BE49-F238E27FC236}">
                <a16:creationId xmlns="" xmlns:a16="http://schemas.microsoft.com/office/drawing/2014/main" id="{FFEF511D-33CE-4689-81D8-F44BC504F47A}"/>
              </a:ext>
            </a:extLst>
          </p:cNvPr>
          <p:cNvGraphicFramePr/>
          <p:nvPr/>
        </p:nvGraphicFramePr>
        <p:xfrm>
          <a:off x="3071665" y="4351368"/>
          <a:ext cx="8856984" cy="1813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Arrow: Up 10">
            <a:extLst>
              <a:ext uri="{FF2B5EF4-FFF2-40B4-BE49-F238E27FC236}">
                <a16:creationId xmlns="" xmlns:a16="http://schemas.microsoft.com/office/drawing/2014/main" id="{D326E347-C6E5-4C74-A57E-9E4A1965B604}"/>
              </a:ext>
            </a:extLst>
          </p:cNvPr>
          <p:cNvSpPr/>
          <p:nvPr/>
        </p:nvSpPr>
        <p:spPr>
          <a:xfrm>
            <a:off x="3431704" y="6165304"/>
            <a:ext cx="936104" cy="57606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Up 13">
            <a:extLst>
              <a:ext uri="{FF2B5EF4-FFF2-40B4-BE49-F238E27FC236}">
                <a16:creationId xmlns="" xmlns:a16="http://schemas.microsoft.com/office/drawing/2014/main" id="{FD0CD7F0-91AE-437F-A908-A8AE8E2C366B}"/>
              </a:ext>
            </a:extLst>
          </p:cNvPr>
          <p:cNvSpPr/>
          <p:nvPr/>
        </p:nvSpPr>
        <p:spPr>
          <a:xfrm>
            <a:off x="5015880" y="6165304"/>
            <a:ext cx="936104" cy="57606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Normal Distribution.jpeg">
            <a:extLst>
              <a:ext uri="{FF2B5EF4-FFF2-40B4-BE49-F238E27FC236}">
                <a16:creationId xmlns="" xmlns:a16="http://schemas.microsoft.com/office/drawing/2014/main" id="{DC60347E-4640-4232-9779-38CAD590358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29" y="2706850"/>
            <a:ext cx="2904781" cy="1502034"/>
          </a:xfrm>
          <a:prstGeom prst="rect">
            <a:avLst/>
          </a:prstGeom>
        </p:spPr>
      </p:pic>
      <p:sp>
        <p:nvSpPr>
          <p:cNvPr id="19" name="Subtitle 2">
            <a:extLst>
              <a:ext uri="{FF2B5EF4-FFF2-40B4-BE49-F238E27FC236}">
                <a16:creationId xmlns="" xmlns:a16="http://schemas.microsoft.com/office/drawing/2014/main" id="{140B7A16-0769-4B6D-A436-DF3AEEDF0854}"/>
              </a:ext>
            </a:extLst>
          </p:cNvPr>
          <p:cNvSpPr txBox="1">
            <a:spLocks/>
          </p:cNvSpPr>
          <p:nvPr/>
        </p:nvSpPr>
        <p:spPr>
          <a:xfrm>
            <a:off x="31984" y="4303888"/>
            <a:ext cx="1034191" cy="2855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CA" sz="1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EFFICIENT</a:t>
            </a:r>
          </a:p>
          <a:p>
            <a:pPr algn="l"/>
            <a:r>
              <a:rPr lang="en-CA" sz="1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(LOW-RFI)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="" xmlns:a16="http://schemas.microsoft.com/office/drawing/2014/main" id="{79E3A9B3-7681-4125-AA91-FE044F9CA0F6}"/>
              </a:ext>
            </a:extLst>
          </p:cNvPr>
          <p:cNvSpPr txBox="1">
            <a:spLocks/>
          </p:cNvSpPr>
          <p:nvPr/>
        </p:nvSpPr>
        <p:spPr>
          <a:xfrm>
            <a:off x="1892427" y="4300344"/>
            <a:ext cx="1270363" cy="3394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CA" sz="1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INEFFICIENT</a:t>
            </a:r>
          </a:p>
          <a:p>
            <a:pPr algn="l"/>
            <a:r>
              <a:rPr lang="en-CA" sz="1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(HIGH-RFI)</a:t>
            </a:r>
          </a:p>
        </p:txBody>
      </p:sp>
      <p:sp>
        <p:nvSpPr>
          <p:cNvPr id="21" name="Subtitle 2">
            <a:extLst>
              <a:ext uri="{FF2B5EF4-FFF2-40B4-BE49-F238E27FC236}">
                <a16:creationId xmlns="" xmlns:a16="http://schemas.microsoft.com/office/drawing/2014/main" id="{D2742D97-4B99-4519-A7D4-E4EAF161556F}"/>
              </a:ext>
            </a:extLst>
          </p:cNvPr>
          <p:cNvSpPr txBox="1">
            <a:spLocks/>
          </p:cNvSpPr>
          <p:nvPr/>
        </p:nvSpPr>
        <p:spPr>
          <a:xfrm>
            <a:off x="1066175" y="4534022"/>
            <a:ext cx="1005200" cy="1610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CA" sz="1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AVERAGE</a:t>
            </a:r>
          </a:p>
        </p:txBody>
      </p:sp>
      <p:pic>
        <p:nvPicPr>
          <p:cNvPr id="22" name="Picture 21" descr="C:\Users\Yuri\Desktop\Yuri Regis Montanholi\Publica__es\Virtual_Beef\Angel-cow.png">
            <a:extLst>
              <a:ext uri="{FF2B5EF4-FFF2-40B4-BE49-F238E27FC236}">
                <a16:creationId xmlns="" xmlns:a16="http://schemas.microsoft.com/office/drawing/2014/main" id="{AB3E0298-DAB4-445F-8B0F-5812A2A1EA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938" y="4818904"/>
            <a:ext cx="838712" cy="87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 descr="C:\Users\Yuri\Desktop\Yuri Regis Montanholi\Publica__es\Virtual_Beef\Devil-cow.png">
            <a:extLst>
              <a:ext uri="{FF2B5EF4-FFF2-40B4-BE49-F238E27FC236}">
                <a16:creationId xmlns="" xmlns:a16="http://schemas.microsoft.com/office/drawing/2014/main" id="{E3388159-A43C-46DA-851A-D5CC8627E7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8734" y="4801543"/>
            <a:ext cx="873476" cy="89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Image result for octopus drawing clear background">
            <a:extLst>
              <a:ext uri="{FF2B5EF4-FFF2-40B4-BE49-F238E27FC236}">
                <a16:creationId xmlns="" xmlns:a16="http://schemas.microsoft.com/office/drawing/2014/main" id="{4EED9996-D403-487C-A539-AE97B5E554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68578" y="5100805"/>
            <a:ext cx="982482" cy="82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7FFF7730-72DA-4B22-B390-D9CC8076ED14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637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51492FF7-F300-4310-881E-FB9D3742CBE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03640"/>
            <a:ext cx="7262810" cy="352486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285419" y="236513"/>
            <a:ext cx="7558553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Self-serving Unit: Weather Station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59CEF60-82EB-560E-0FC9-70CA0A9B18BA}"/>
              </a:ext>
            </a:extLst>
          </p:cNvPr>
          <p:cNvSpPr txBox="1"/>
          <p:nvPr/>
        </p:nvSpPr>
        <p:spPr>
          <a:xfrm>
            <a:off x="166884" y="1342710"/>
            <a:ext cx="2782793" cy="103900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b="1" dirty="0">
                <a:solidFill>
                  <a:srgbClr val="2B5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indicator of feed efficiency?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80EEFE49-5C82-4AA4-A76D-A4CB94E9769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09553" y="963173"/>
            <a:ext cx="7467536" cy="333744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1DA93D55-742F-428F-AD32-868F0360CEF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3972" y="4422836"/>
            <a:ext cx="4333117" cy="242701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13666B56-A2F4-47F2-966B-12A560DC374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1182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285419" y="236513"/>
            <a:ext cx="9527175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Self-serving Unit: Thermal Images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59CEF60-82EB-560E-0FC9-70CA0A9B18BA}"/>
              </a:ext>
            </a:extLst>
          </p:cNvPr>
          <p:cNvSpPr txBox="1"/>
          <p:nvPr/>
        </p:nvSpPr>
        <p:spPr>
          <a:xfrm>
            <a:off x="285419" y="1545106"/>
            <a:ext cx="4738865" cy="95289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rgbClr val="2B5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Indication of metabolism, illness, estrus and body contour</a:t>
            </a:r>
            <a:endParaRPr lang="en-US" sz="1200" b="1" dirty="0">
              <a:solidFill>
                <a:srgbClr val="2B53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ea typeface="Tahoma"/>
              <a:cs typeface="Tahoma"/>
            </a:endParaRPr>
          </a:p>
        </p:txBody>
      </p:sp>
      <p:pic>
        <p:nvPicPr>
          <p:cNvPr id="3" name="Picture 5" descr="A picture containing nature&#10;&#10;Description automatically generated">
            <a:extLst>
              <a:ext uri="{FF2B5EF4-FFF2-40B4-BE49-F238E27FC236}">
                <a16:creationId xmlns="" xmlns:a16="http://schemas.microsoft.com/office/drawing/2014/main" id="{F9F218C0-36FF-134F-1D72-79B07219E3F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26658"/>
            <a:ext cx="4653904" cy="3731342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="" xmlns:a16="http://schemas.microsoft.com/office/drawing/2014/main" id="{5E707728-5139-15BE-4ABC-DC52EF647EF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72097" y="3637935"/>
            <a:ext cx="3709848" cy="32200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33585D8-EAA4-465C-8633-B43B53F275E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7733460" y="2305579"/>
            <a:ext cx="5376579" cy="368785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1D553521-1300-42C0-A52D-75B0521910A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  <p:pic>
        <p:nvPicPr>
          <p:cNvPr id="2050" name="Picture 2" descr="FLIR A50 Thermal Core with 29° field of view, 464 x 348">
            <a:extLst>
              <a:ext uri="{FF2B5EF4-FFF2-40B4-BE49-F238E27FC236}">
                <a16:creationId xmlns="" xmlns:a16="http://schemas.microsoft.com/office/drawing/2014/main" id="{E9B4C03F-28D1-452B-853E-B2F0288F4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49006" y="1042219"/>
            <a:ext cx="3164254" cy="244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03414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285419" y="236513"/>
            <a:ext cx="12385391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Self-serving Unit: Thermal Images</a:t>
            </a:r>
          </a:p>
          <a:p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59CEF60-82EB-560E-0FC9-70CA0A9B18BA}"/>
              </a:ext>
            </a:extLst>
          </p:cNvPr>
          <p:cNvSpPr txBox="1"/>
          <p:nvPr/>
        </p:nvSpPr>
        <p:spPr>
          <a:xfrm>
            <a:off x="285419" y="1094261"/>
            <a:ext cx="3829381" cy="49122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rgbClr val="2B5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Body contour: BCS</a:t>
            </a:r>
            <a:endParaRPr lang="en-US" sz="1200" b="1" dirty="0">
              <a:solidFill>
                <a:srgbClr val="2B53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ea typeface="Tahoma"/>
              <a:cs typeface="Tahoma"/>
            </a:endParaRPr>
          </a:p>
        </p:txBody>
      </p:sp>
      <p:pic>
        <p:nvPicPr>
          <p:cNvPr id="10" name="Picture 10">
            <a:extLst>
              <a:ext uri="{FF2B5EF4-FFF2-40B4-BE49-F238E27FC236}">
                <a16:creationId xmlns="" xmlns:a16="http://schemas.microsoft.com/office/drawing/2014/main" id="{9A9858F7-5AA6-4E58-8555-A37BEF07E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90963" y="1545106"/>
            <a:ext cx="813752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2" name="Picture 2" descr="Animals | Free Full-Text | Development and Assessment of a Body Condition  Score Scheme for European Bison (Bison bonasus)">
            <a:extLst>
              <a:ext uri="{FF2B5EF4-FFF2-40B4-BE49-F238E27FC236}">
                <a16:creationId xmlns="" xmlns:a16="http://schemas.microsoft.com/office/drawing/2014/main" id="{33EF3B65-EDAD-448B-A338-01BF5031E6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8489" y="1700982"/>
            <a:ext cx="3660138" cy="5141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B16997A0-E130-40A7-B869-9FF2E439520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320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ison Producers of Alberta :: Board of Directors">
            <a:extLst>
              <a:ext uri="{FF2B5EF4-FFF2-40B4-BE49-F238E27FC236}">
                <a16:creationId xmlns="" xmlns:a16="http://schemas.microsoft.com/office/drawing/2014/main" id="{0536281C-1207-48F7-9DE9-B373705E4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4907" y="1624014"/>
            <a:ext cx="2428875" cy="300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Natural Resource Science Faculty: Thompson Rivers University">
            <a:extLst>
              <a:ext uri="{FF2B5EF4-FFF2-40B4-BE49-F238E27FC236}">
                <a16:creationId xmlns="" xmlns:a16="http://schemas.microsoft.com/office/drawing/2014/main" id="{A42822B5-F74D-4DC3-B643-5FB40BA1F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12835" y="1423989"/>
            <a:ext cx="32004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Supervisors - MANNA">
            <a:extLst>
              <a:ext uri="{FF2B5EF4-FFF2-40B4-BE49-F238E27FC236}">
                <a16:creationId xmlns="" xmlns:a16="http://schemas.microsoft.com/office/drawing/2014/main" id="{20FB909A-D5FF-4B8A-B399-330272EEF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42288" y="1323976"/>
            <a:ext cx="4125516" cy="330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FD033677-26A3-48B6-A73B-F4473AA023A4}"/>
              </a:ext>
            </a:extLst>
          </p:cNvPr>
          <p:cNvSpPr txBox="1"/>
          <p:nvPr/>
        </p:nvSpPr>
        <p:spPr>
          <a:xfrm>
            <a:off x="554907" y="245806"/>
            <a:ext cx="59266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Research &amp; Extension Team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934FDB2-3C49-4CA2-9B8D-69D9632377BA}"/>
              </a:ext>
            </a:extLst>
          </p:cNvPr>
          <p:cNvSpPr txBox="1"/>
          <p:nvPr/>
        </p:nvSpPr>
        <p:spPr>
          <a:xfrm>
            <a:off x="382586" y="4772321"/>
            <a:ext cx="27735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2B52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Jayson Galbraith</a:t>
            </a:r>
          </a:p>
        </p:txBody>
      </p:sp>
      <p:pic>
        <p:nvPicPr>
          <p:cNvPr id="14" name="Picture 16" descr="Alberta confirms ornamental production and retail to be 'essential' -  Greenhouse Canada">
            <a:extLst>
              <a:ext uri="{FF2B5EF4-FFF2-40B4-BE49-F238E27FC236}">
                <a16:creationId xmlns="" xmlns:a16="http://schemas.microsoft.com/office/drawing/2014/main" id="{648A2607-26E5-4147-8C1B-E3685FE8DB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204" y="5383642"/>
            <a:ext cx="2610135" cy="1427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8" descr="BONN SDG FELLOWSHIPS 2021 | Youth Opportunities Hub">
            <a:extLst>
              <a:ext uri="{FF2B5EF4-FFF2-40B4-BE49-F238E27FC236}">
                <a16:creationId xmlns="" xmlns:a16="http://schemas.microsoft.com/office/drawing/2014/main" id="{4D39CBCE-EB0F-4F7D-BA6E-97CE0CD63B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080689" y="5211637"/>
            <a:ext cx="3293826" cy="1593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Logos, About Our Brand, Thompson Rivers University">
            <a:extLst>
              <a:ext uri="{FF2B5EF4-FFF2-40B4-BE49-F238E27FC236}">
                <a16:creationId xmlns="" xmlns:a16="http://schemas.microsoft.com/office/drawing/2014/main" id="{784887AB-A700-4118-9DBC-BF44AB3DEA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869043" y="5691188"/>
            <a:ext cx="2949546" cy="1166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33593AB6-9C8C-4B4E-8C8C-9A83769B084D}"/>
              </a:ext>
            </a:extLst>
          </p:cNvPr>
          <p:cNvSpPr txBox="1"/>
          <p:nvPr/>
        </p:nvSpPr>
        <p:spPr>
          <a:xfrm>
            <a:off x="4111412" y="4749973"/>
            <a:ext cx="21050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2B52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John Church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2758B8CC-61D1-4C28-BFF1-4871878679E0}"/>
              </a:ext>
            </a:extLst>
          </p:cNvPr>
          <p:cNvSpPr txBox="1"/>
          <p:nvPr/>
        </p:nvSpPr>
        <p:spPr>
          <a:xfrm>
            <a:off x="8280732" y="4749972"/>
            <a:ext cx="28937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2B52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Helga </a:t>
            </a:r>
            <a:r>
              <a:rPr lang="en-US" sz="2400" b="1" dirty="0" err="1">
                <a:solidFill>
                  <a:srgbClr val="2B52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Sauerwein</a:t>
            </a:r>
            <a:endParaRPr lang="en-US" sz="2400" b="1" dirty="0">
              <a:solidFill>
                <a:srgbClr val="2B523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E94BF24B-4E8B-4EEF-9845-91FBA1DF434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6344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285419" y="236513"/>
            <a:ext cx="12385391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Self-serving Unit: Thermal Images</a:t>
            </a:r>
          </a:p>
          <a:p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59CEF60-82EB-560E-0FC9-70CA0A9B18BA}"/>
              </a:ext>
            </a:extLst>
          </p:cNvPr>
          <p:cNvSpPr txBox="1"/>
          <p:nvPr/>
        </p:nvSpPr>
        <p:spPr>
          <a:xfrm>
            <a:off x="285419" y="1094261"/>
            <a:ext cx="3829381" cy="49122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rgbClr val="2B5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Estrus: heat sensing</a:t>
            </a:r>
            <a:endParaRPr lang="en-US" sz="1200" b="1" dirty="0">
              <a:solidFill>
                <a:srgbClr val="2B53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ea typeface="Tahoma"/>
              <a:cs typeface="Tahoma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FF8ED45D-71CE-4843-AB13-968F944B92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11" y="2274521"/>
            <a:ext cx="5795954" cy="434696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D3ECBBF8-8023-40E3-9F2B-81130EBDB8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3596" y="1313730"/>
            <a:ext cx="6153494" cy="461512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DF8EE6F0-7D1D-4DB4-919C-D0D4D695A88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6855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285419" y="236513"/>
            <a:ext cx="12385391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Self-serving Unit: Thermal Images</a:t>
            </a:r>
          </a:p>
          <a:p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59CEF60-82EB-560E-0FC9-70CA0A9B18BA}"/>
              </a:ext>
            </a:extLst>
          </p:cNvPr>
          <p:cNvSpPr txBox="1"/>
          <p:nvPr/>
        </p:nvSpPr>
        <p:spPr>
          <a:xfrm>
            <a:off x="285419" y="1094261"/>
            <a:ext cx="3829381" cy="49122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rgbClr val="2B5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Estrus: Vulva changes</a:t>
            </a:r>
            <a:endParaRPr lang="en-US" sz="1200" b="1" dirty="0">
              <a:solidFill>
                <a:srgbClr val="2B53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ea typeface="Tahoma"/>
              <a:cs typeface="Tahoma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9A852105-AF04-41F8-8B8C-ED7EBD2738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11" y="2260312"/>
            <a:ext cx="5992599" cy="449444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EEF5C41-08FC-4C04-ADE4-E429B9EA03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0030" y="1202264"/>
            <a:ext cx="5817059" cy="43627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C4CE549-0D3E-4B68-9496-9F764C92214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8877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59CEF60-82EB-560E-0FC9-70CA0A9B18BA}"/>
              </a:ext>
            </a:extLst>
          </p:cNvPr>
          <p:cNvSpPr txBox="1"/>
          <p:nvPr/>
        </p:nvSpPr>
        <p:spPr>
          <a:xfrm>
            <a:off x="285419" y="1182659"/>
            <a:ext cx="4629481" cy="18762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rgbClr val="2B5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Herd surveillance and behavior assessments</a:t>
            </a:r>
          </a:p>
          <a:p>
            <a:pPr>
              <a:lnSpc>
                <a:spcPct val="150000"/>
              </a:lnSpc>
            </a:pPr>
            <a:endParaRPr lang="en-US" sz="2000" b="1" dirty="0">
              <a:solidFill>
                <a:srgbClr val="2B53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ea typeface="Tahoma"/>
              <a:cs typeface="Tahoma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rgbClr val="2B5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Individual animal recognition</a:t>
            </a:r>
            <a:endParaRPr lang="en-US" sz="1200" b="1" dirty="0">
              <a:solidFill>
                <a:srgbClr val="2B53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ea typeface="Tahoma"/>
              <a:cs typeface="Tahom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A419BD9-C8BC-494D-9C13-E213283497AA}"/>
              </a:ext>
            </a:extLst>
          </p:cNvPr>
          <p:cNvSpPr txBox="1"/>
          <p:nvPr/>
        </p:nvSpPr>
        <p:spPr>
          <a:xfrm>
            <a:off x="285419" y="236513"/>
            <a:ext cx="7558553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Self-serving Unit: Visual Images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0418" name="Picture 2" descr="REOLINK Outdoor Security Camera Wireless, 4MP Super HD, Smart  Person/Vehicle Detection, IP66 Waterproof, Night Vision, Motion Sensor,  Surveillance System Exterieur | RLC-410W : Amazon.ca: Electronics">
            <a:extLst>
              <a:ext uri="{FF2B5EF4-FFF2-40B4-BE49-F238E27FC236}">
                <a16:creationId xmlns="" xmlns:a16="http://schemas.microsoft.com/office/drawing/2014/main" id="{2875158E-8941-49A0-A3F3-22CB5C1511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3790" y="3587490"/>
            <a:ext cx="3309784" cy="2879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20" name="Picture 4">
            <a:extLst>
              <a:ext uri="{FF2B5EF4-FFF2-40B4-BE49-F238E27FC236}">
                <a16:creationId xmlns="" xmlns:a16="http://schemas.microsoft.com/office/drawing/2014/main" id="{3A816131-BD97-4F60-86A6-C6BABF5AAF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226"/>
          <a:stretch/>
        </p:blipFill>
        <p:spPr bwMode="auto">
          <a:xfrm>
            <a:off x="6537378" y="1244906"/>
            <a:ext cx="5033677" cy="561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CA5F3D16-447E-488D-943D-50B10EFF526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6479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son2">
            <a:hlinkClick r:id="" action="ppaction://media"/>
            <a:extLst>
              <a:ext uri="{FF2B5EF4-FFF2-40B4-BE49-F238E27FC236}">
                <a16:creationId xmlns="" xmlns:a16="http://schemas.microsoft.com/office/drawing/2014/main" id="{2CD04A0A-1B06-4FD9-A5D5-753EC08FCDC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33229"/>
            <a:ext cx="12290425" cy="6913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094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, nature&#10;&#10;Description automatically generated">
            <a:extLst>
              <a:ext uri="{FF2B5EF4-FFF2-40B4-BE49-F238E27FC236}">
                <a16:creationId xmlns="" xmlns:a16="http://schemas.microsoft.com/office/drawing/2014/main" id="{2B7A1C76-6752-4B51-8CBE-5CD3AE18403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-3" y="0"/>
            <a:ext cx="121784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8062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EDBF8A5-F2E0-49B9-B980-069C19F39773}"/>
              </a:ext>
            </a:extLst>
          </p:cNvPr>
          <p:cNvSpPr txBox="1"/>
          <p:nvPr/>
        </p:nvSpPr>
        <p:spPr>
          <a:xfrm>
            <a:off x="285419" y="236513"/>
            <a:ext cx="7558553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More on visual images…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Imagem 169" descr="Uma imagem contendo ao ar livre, cerca, edifício, caneta&#10;&#10;Descrição gerada automaticamente">
            <a:extLst>
              <a:ext uri="{FF2B5EF4-FFF2-40B4-BE49-F238E27FC236}">
                <a16:creationId xmlns="" xmlns:a16="http://schemas.microsoft.com/office/drawing/2014/main" id="{19525034-3352-41C1-90FB-B3D184D5211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7303" y="916965"/>
            <a:ext cx="5389840" cy="33152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7F7F7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Imagem 170" descr="Vaca andando na rua de terra&#10;&#10;Descrição gerada automaticamente com confiança média">
            <a:extLst>
              <a:ext uri="{FF2B5EF4-FFF2-40B4-BE49-F238E27FC236}">
                <a16:creationId xmlns="" xmlns:a16="http://schemas.microsoft.com/office/drawing/2014/main" id="{35EF617C-6B73-4C29-8454-22A52BA84B7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241" y="1223217"/>
            <a:ext cx="4891950" cy="30090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7F7F7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0" name="Agrupar 157">
            <a:extLst>
              <a:ext uri="{FF2B5EF4-FFF2-40B4-BE49-F238E27FC236}">
                <a16:creationId xmlns="" xmlns:a16="http://schemas.microsoft.com/office/drawing/2014/main" id="{17C75AA4-B418-4014-BA7F-9C7B51650F3F}"/>
              </a:ext>
            </a:extLst>
          </p:cNvPr>
          <p:cNvGrpSpPr/>
          <p:nvPr/>
        </p:nvGrpSpPr>
        <p:grpSpPr>
          <a:xfrm>
            <a:off x="725257" y="4522954"/>
            <a:ext cx="10741486" cy="2223658"/>
            <a:chOff x="6184176" y="8824221"/>
            <a:chExt cx="18681779" cy="3221266"/>
          </a:xfrm>
        </p:grpSpPr>
        <p:pic>
          <p:nvPicPr>
            <p:cNvPr id="11" name="Picture 5">
              <a:extLst>
                <a:ext uri="{FF2B5EF4-FFF2-40B4-BE49-F238E27FC236}">
                  <a16:creationId xmlns="" xmlns:a16="http://schemas.microsoft.com/office/drawing/2014/main" id="{7536078F-1330-4581-B8CB-4F04D5AFBEE0}"/>
                </a:ext>
                <a:ext uri="{147F2762-F138-4A5C-976F-8EAC2B608ADB}">
                  <a16:predDERef xmlns="" xmlns:a16="http://schemas.microsoft.com/office/drawing/2014/main" pred="{444104DB-8964-0A6C-5BC4-B7EF91578B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84176" y="8830303"/>
              <a:ext cx="4879456" cy="3215184"/>
            </a:xfrm>
            <a:prstGeom prst="rect">
              <a:avLst/>
            </a:prstGeom>
            <a:ln w="127000" cap="sq">
              <a:solidFill>
                <a:srgbClr val="7F7F7F"/>
              </a:solidFill>
              <a:miter lim="800000"/>
            </a:ln>
            <a:effectLst>
              <a:outerShdw blurRad="57150" dist="50800" dir="2700000" algn="tl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12" name="Picture 4">
              <a:extLst>
                <a:ext uri="{FF2B5EF4-FFF2-40B4-BE49-F238E27FC236}">
                  <a16:creationId xmlns="" xmlns:a16="http://schemas.microsoft.com/office/drawing/2014/main" id="{6F7F93FD-B7EA-4058-9410-03B4D1615DF9}"/>
                </a:ext>
                <a:ext uri="{147F2762-F138-4A5C-976F-8EAC2B608ADB}">
                  <a16:predDERef xmlns="" xmlns:a16="http://schemas.microsoft.com/office/drawing/2014/main" pred="{3577B8FC-B70D-E4BA-7BAB-529EBAFAB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28585" y="8824221"/>
              <a:ext cx="4179132" cy="3221266"/>
            </a:xfrm>
            <a:prstGeom prst="rect">
              <a:avLst/>
            </a:prstGeom>
            <a:ln w="127000" cap="sq">
              <a:solidFill>
                <a:srgbClr val="7F7F7F"/>
              </a:solidFill>
              <a:miter lim="800000"/>
            </a:ln>
            <a:effectLst>
              <a:outerShdw blurRad="57150" dist="50800" dir="2700000" algn="tl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13" name="Picture 8">
              <a:extLst>
                <a:ext uri="{FF2B5EF4-FFF2-40B4-BE49-F238E27FC236}">
                  <a16:creationId xmlns="" xmlns:a16="http://schemas.microsoft.com/office/drawing/2014/main" id="{2E72BEA7-12F5-4B50-99DC-5E2D4DF9035B}"/>
                </a:ext>
                <a:ext uri="{147F2762-F138-4A5C-976F-8EAC2B608ADB}">
                  <a16:predDERef xmlns="" xmlns:a16="http://schemas.microsoft.com/office/drawing/2014/main" pred="{387877CC-B77C-0D97-154E-66ECC420CBF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15372669" y="8824221"/>
              <a:ext cx="4179132" cy="3221266"/>
            </a:xfrm>
            <a:prstGeom prst="rect">
              <a:avLst/>
            </a:prstGeom>
            <a:ln w="127000" cap="sq">
              <a:solidFill>
                <a:srgbClr val="7F7F7F"/>
              </a:solidFill>
              <a:miter lim="800000"/>
            </a:ln>
            <a:effectLst>
              <a:outerShdw blurRad="57150" dist="50800" dir="2700000" algn="tl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14" name="Picture 2">
              <a:extLst>
                <a:ext uri="{FF2B5EF4-FFF2-40B4-BE49-F238E27FC236}">
                  <a16:creationId xmlns="" xmlns:a16="http://schemas.microsoft.com/office/drawing/2014/main" id="{B66BC3B4-0861-4819-9C41-27A0063246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691157" y="8824221"/>
              <a:ext cx="2241186" cy="3221266"/>
            </a:xfrm>
            <a:prstGeom prst="rect">
              <a:avLst/>
            </a:prstGeom>
            <a:ln w="127000" cap="sq">
              <a:solidFill>
                <a:srgbClr val="7F7F7F"/>
              </a:solidFill>
              <a:miter lim="800000"/>
            </a:ln>
            <a:effectLst>
              <a:outerShdw blurRad="57150" dist="50800" dir="2700000" algn="tl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15" name="Imagem 162">
              <a:extLst>
                <a:ext uri="{FF2B5EF4-FFF2-40B4-BE49-F238E27FC236}">
                  <a16:creationId xmlns="" xmlns:a16="http://schemas.microsoft.com/office/drawing/2014/main" id="{BA958382-9120-4BC8-8340-F882CD2BCB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21861234" y="9034685"/>
              <a:ext cx="3215185" cy="2794257"/>
            </a:xfrm>
            <a:prstGeom prst="rect">
              <a:avLst/>
            </a:prstGeom>
            <a:ln w="127000" cap="sq">
              <a:solidFill>
                <a:srgbClr val="7F7F7F"/>
              </a:solidFill>
              <a:miter lim="800000"/>
            </a:ln>
            <a:effectLst>
              <a:outerShdw blurRad="57150" dist="50800" dir="2700000" algn="tl" rotWithShape="0">
                <a:srgbClr val="000000">
                  <a:alpha val="40000"/>
                </a:srgbClr>
              </a:outerShdw>
            </a:effectLst>
          </p:spPr>
        </p:pic>
      </p:grp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8CC8D787-2487-4ABE-8AE2-E608C6FC13E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2507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Agrupar 3">
            <a:extLst>
              <a:ext uri="{FF2B5EF4-FFF2-40B4-BE49-F238E27FC236}">
                <a16:creationId xmlns="" xmlns:a16="http://schemas.microsoft.com/office/drawing/2014/main" id="{17B91837-17D7-40AF-915C-2735BD80C0D3}"/>
              </a:ext>
            </a:extLst>
          </p:cNvPr>
          <p:cNvGrpSpPr/>
          <p:nvPr/>
        </p:nvGrpSpPr>
        <p:grpSpPr>
          <a:xfrm>
            <a:off x="886144" y="76200"/>
            <a:ext cx="11102656" cy="6653188"/>
            <a:chOff x="25396289" y="4302743"/>
            <a:chExt cx="14900596" cy="9868773"/>
          </a:xfrm>
        </p:grpSpPr>
        <p:pic>
          <p:nvPicPr>
            <p:cNvPr id="7" name="Imagem 137" descr="Diagrama&#10;&#10;Descrição gerada automaticamente com confiança média">
              <a:extLst>
                <a:ext uri="{FF2B5EF4-FFF2-40B4-BE49-F238E27FC236}">
                  <a16:creationId xmlns="" xmlns:a16="http://schemas.microsoft.com/office/drawing/2014/main" id="{129769F3-DE74-418F-BDA2-0B858EBAD9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169238" y="5608701"/>
              <a:ext cx="768927" cy="575790"/>
            </a:xfrm>
            <a:prstGeom prst="rect">
              <a:avLst/>
            </a:prstGeom>
          </p:spPr>
        </p:pic>
        <p:grpSp>
          <p:nvGrpSpPr>
            <p:cNvPr id="8" name="Agrupar 1">
              <a:extLst>
                <a:ext uri="{FF2B5EF4-FFF2-40B4-BE49-F238E27FC236}">
                  <a16:creationId xmlns="" xmlns:a16="http://schemas.microsoft.com/office/drawing/2014/main" id="{11D0D938-DF6A-40FD-A98F-13011502A9E0}"/>
                </a:ext>
              </a:extLst>
            </p:cNvPr>
            <p:cNvGrpSpPr/>
            <p:nvPr/>
          </p:nvGrpSpPr>
          <p:grpSpPr>
            <a:xfrm>
              <a:off x="25396289" y="4302743"/>
              <a:ext cx="14900596" cy="9868773"/>
              <a:chOff x="25396289" y="4302743"/>
              <a:chExt cx="14900596" cy="9868773"/>
            </a:xfrm>
          </p:grpSpPr>
          <p:graphicFrame>
            <p:nvGraphicFramePr>
              <p:cNvPr id="9" name="Gráfico 61">
                <a:extLst>
                  <a:ext uri="{FF2B5EF4-FFF2-40B4-BE49-F238E27FC236}">
                    <a16:creationId xmlns="" xmlns:a16="http://schemas.microsoft.com/office/drawing/2014/main" id="{A86757BC-A85E-4574-B035-B716A1CC4132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167403361"/>
                  </p:ext>
                </p:extLst>
              </p:nvPr>
            </p:nvGraphicFramePr>
            <p:xfrm>
              <a:off x="26743436" y="6541028"/>
              <a:ext cx="12758652" cy="735107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10" name="CaixaDeTexto 120">
                <a:extLst>
                  <a:ext uri="{FF2B5EF4-FFF2-40B4-BE49-F238E27FC236}">
                    <a16:creationId xmlns="" xmlns:a16="http://schemas.microsoft.com/office/drawing/2014/main" id="{6313E28E-1259-4AFC-90DD-CC17172A4989}"/>
                  </a:ext>
                </a:extLst>
              </p:cNvPr>
              <p:cNvSpPr txBox="1"/>
              <p:nvPr/>
            </p:nvSpPr>
            <p:spPr>
              <a:xfrm>
                <a:off x="36289512" y="12236559"/>
                <a:ext cx="4007373" cy="14152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800" b="1" dirty="0">
                    <a:solidFill>
                      <a:srgbClr val="2B5335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65.8 %</a:t>
                </a:r>
              </a:p>
              <a:p>
                <a:pPr algn="ctr"/>
                <a:r>
                  <a:rPr lang="pt-BR" sz="2800" dirty="0" err="1">
                    <a:solidFill>
                      <a:srgbClr val="2B5335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Laying</a:t>
                </a:r>
                <a:endParaRPr lang="pt-BR" sz="2800" dirty="0">
                  <a:solidFill>
                    <a:srgbClr val="2B5335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pic>
            <p:nvPicPr>
              <p:cNvPr id="11" name="Imagem 122" descr="Uma imagem contendo Diagrama&#10;&#10;Descrição gerada automaticamente">
                <a:extLst>
                  <a:ext uri="{FF2B5EF4-FFF2-40B4-BE49-F238E27FC236}">
                    <a16:creationId xmlns="" xmlns:a16="http://schemas.microsoft.com/office/drawing/2014/main" id="{59644B2C-2356-4FFF-A137-14B5B2FEB76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email">
                <a:biLevel thresh="25000"/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8861" b="88608" l="4098" r="96721">
                            <a14:foregroundMark x1="96721" y1="69620" x2="96721" y2="69620"/>
                            <a14:foregroundMark x1="4918" y1="58228" x2="4918" y2="5822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6692356" y="10625386"/>
                <a:ext cx="2809732" cy="1817726"/>
              </a:xfrm>
              <a:prstGeom prst="rect">
                <a:avLst/>
              </a:prstGeom>
            </p:spPr>
          </p:pic>
          <p:sp>
            <p:nvSpPr>
              <p:cNvPr id="12" name="CaixaDeTexto 123">
                <a:extLst>
                  <a:ext uri="{FF2B5EF4-FFF2-40B4-BE49-F238E27FC236}">
                    <a16:creationId xmlns="" xmlns:a16="http://schemas.microsoft.com/office/drawing/2014/main" id="{5FDB6B49-0E0A-4E29-B5D7-1A59EB453527}"/>
                  </a:ext>
                </a:extLst>
              </p:cNvPr>
              <p:cNvSpPr txBox="1"/>
              <p:nvPr/>
            </p:nvSpPr>
            <p:spPr>
              <a:xfrm>
                <a:off x="25396289" y="12756275"/>
                <a:ext cx="4294660" cy="14152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800" b="1" dirty="0">
                    <a:solidFill>
                      <a:srgbClr val="2B5335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7.7 %</a:t>
                </a:r>
              </a:p>
              <a:p>
                <a:pPr algn="ctr"/>
                <a:r>
                  <a:rPr lang="pt-BR" sz="2800" dirty="0" err="1">
                    <a:solidFill>
                      <a:srgbClr val="2B5335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Moving</a:t>
                </a:r>
                <a:endParaRPr lang="pt-BR" sz="2800" dirty="0">
                  <a:solidFill>
                    <a:srgbClr val="2B5335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3" name="CaixaDeTexto 125">
                <a:extLst>
                  <a:ext uri="{FF2B5EF4-FFF2-40B4-BE49-F238E27FC236}">
                    <a16:creationId xmlns="" xmlns:a16="http://schemas.microsoft.com/office/drawing/2014/main" id="{F21F27C6-52B4-4C94-9390-E725FE6501F2}"/>
                  </a:ext>
                </a:extLst>
              </p:cNvPr>
              <p:cNvSpPr txBox="1"/>
              <p:nvPr/>
            </p:nvSpPr>
            <p:spPr>
              <a:xfrm>
                <a:off x="26400697" y="8696796"/>
                <a:ext cx="4294660" cy="14152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800" b="1" dirty="0">
                    <a:solidFill>
                      <a:srgbClr val="2B5335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16.2 %</a:t>
                </a:r>
              </a:p>
              <a:p>
                <a:pPr algn="ctr"/>
                <a:r>
                  <a:rPr lang="pt-BR" sz="2800" dirty="0" err="1">
                    <a:solidFill>
                      <a:srgbClr val="2B5335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Standing</a:t>
                </a:r>
                <a:endParaRPr lang="pt-BR" sz="2800" dirty="0">
                  <a:solidFill>
                    <a:srgbClr val="2B5335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4" name="CaixaDeTexto 127">
                <a:extLst>
                  <a:ext uri="{FF2B5EF4-FFF2-40B4-BE49-F238E27FC236}">
                    <a16:creationId xmlns="" xmlns:a16="http://schemas.microsoft.com/office/drawing/2014/main" id="{1B8E9D5A-EBED-442A-A81E-B21CB65816CB}"/>
                  </a:ext>
                </a:extLst>
              </p:cNvPr>
              <p:cNvSpPr txBox="1"/>
              <p:nvPr/>
            </p:nvSpPr>
            <p:spPr>
              <a:xfrm>
                <a:off x="28343573" y="6010031"/>
                <a:ext cx="4294660" cy="14152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800" b="1" dirty="0">
                    <a:solidFill>
                      <a:srgbClr val="2B5335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9.4 %</a:t>
                </a:r>
              </a:p>
              <a:p>
                <a:pPr algn="ctr"/>
                <a:r>
                  <a:rPr lang="pt-BR" sz="2800" dirty="0" err="1">
                    <a:solidFill>
                      <a:srgbClr val="2B5335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Eating</a:t>
                </a:r>
                <a:endParaRPr lang="pt-BR" sz="2800" dirty="0">
                  <a:solidFill>
                    <a:srgbClr val="2B5335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5" name="CaixaDeTexto 130">
                <a:extLst>
                  <a:ext uri="{FF2B5EF4-FFF2-40B4-BE49-F238E27FC236}">
                    <a16:creationId xmlns="" xmlns:a16="http://schemas.microsoft.com/office/drawing/2014/main" id="{2CDE3AFC-92C7-4FF0-A25A-8C3D271019D1}"/>
                  </a:ext>
                </a:extLst>
              </p:cNvPr>
              <p:cNvSpPr txBox="1"/>
              <p:nvPr/>
            </p:nvSpPr>
            <p:spPr>
              <a:xfrm>
                <a:off x="34009685" y="5932462"/>
                <a:ext cx="5269718" cy="14152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800" b="1" dirty="0">
                    <a:solidFill>
                      <a:srgbClr val="2B5335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0.7 %</a:t>
                </a:r>
              </a:p>
              <a:p>
                <a:pPr algn="ctr"/>
                <a:r>
                  <a:rPr lang="pt-BR" sz="2800" dirty="0" err="1">
                    <a:solidFill>
                      <a:srgbClr val="2B5335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Drinking</a:t>
                </a:r>
                <a:endParaRPr lang="pt-BR" sz="2800" dirty="0">
                  <a:solidFill>
                    <a:srgbClr val="2B5335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pic>
            <p:nvPicPr>
              <p:cNvPr id="16" name="Imagem 131" descr="Uma imagem contendo Diagrama&#10;&#10;Descrição gerada automaticamente">
                <a:extLst>
                  <a:ext uri="{FF2B5EF4-FFF2-40B4-BE49-F238E27FC236}">
                    <a16:creationId xmlns="" xmlns:a16="http://schemas.microsoft.com/office/drawing/2014/main" id="{BF98051A-98C8-4D89-A785-E49A24D9346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email">
                <a:biLevel thresh="25000"/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7258" b="89516" l="5389" r="94611">
                            <a14:foregroundMark x1="94611" y1="36290" x2="94611" y2="36290"/>
                            <a14:foregroundMark x1="95210" y1="79032" x2="95210" y2="79032"/>
                            <a14:foregroundMark x1="84431" y1="87097" x2="84431" y2="87097"/>
                            <a14:foregroundMark x1="46108" y1="88710" x2="46108" y2="88710"/>
                            <a14:foregroundMark x1="5988" y1="38710" x2="5988" y2="38710"/>
                            <a14:foregroundMark x1="43114" y1="8065" x2="43114" y2="8065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7213193" y="6853805"/>
                <a:ext cx="2549675" cy="1902284"/>
              </a:xfrm>
              <a:prstGeom prst="rect">
                <a:avLst/>
              </a:prstGeom>
            </p:spPr>
          </p:pic>
          <p:pic>
            <p:nvPicPr>
              <p:cNvPr id="17" name="Imagem 133" descr="Ícone&#10;&#10;Descrição gerada automaticamente com confiança média">
                <a:extLst>
                  <a:ext uri="{FF2B5EF4-FFF2-40B4-BE49-F238E27FC236}">
                    <a16:creationId xmlns="" xmlns:a16="http://schemas.microsoft.com/office/drawing/2014/main" id="{EF6DAF79-80E2-4B2A-9CE9-7166B55FCF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832228" y="4948270"/>
                <a:ext cx="984192" cy="984192"/>
              </a:xfrm>
              <a:prstGeom prst="rect">
                <a:avLst/>
              </a:prstGeom>
            </p:spPr>
          </p:pic>
          <p:pic>
            <p:nvPicPr>
              <p:cNvPr id="18" name="Imagem 134" descr="Uma imagem contendo Diagrama&#10;&#10;Descrição gerada automaticamente">
                <a:extLst>
                  <a:ext uri="{FF2B5EF4-FFF2-40B4-BE49-F238E27FC236}">
                    <a16:creationId xmlns="" xmlns:a16="http://schemas.microsoft.com/office/drawing/2014/main" id="{3B46C401-4022-45CD-A9BF-B5E1391C9AE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email">
                <a:biLevel thresh="25000"/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1724" b="90517" l="7778" r="97222">
                            <a14:foregroundMark x1="7778" y1="58621" x2="7778" y2="58621"/>
                            <a14:foregroundMark x1="40556" y1="3448" x2="40556" y2="3448"/>
                            <a14:foregroundMark x1="93889" y1="44828" x2="93889" y2="44828"/>
                            <a14:foregroundMark x1="70556" y1="86207" x2="70556" y2="86207"/>
                            <a14:foregroundMark x1="78889" y1="88793" x2="78889" y2="88793"/>
                            <a14:foregroundMark x1="37222" y1="90517" x2="37222" y2="90517"/>
                            <a14:foregroundMark x1="97222" y1="57759" x2="97222" y2="5775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3459940" y="4302743"/>
                <a:ext cx="2745378" cy="1778426"/>
              </a:xfrm>
              <a:prstGeom prst="rect">
                <a:avLst/>
              </a:prstGeom>
            </p:spPr>
          </p:pic>
          <p:pic>
            <p:nvPicPr>
              <p:cNvPr id="19" name="Imagem 135" descr="Foto preta e branca de vaca&#10;&#10;Descrição gerada automaticamente">
                <a:extLst>
                  <a:ext uri="{FF2B5EF4-FFF2-40B4-BE49-F238E27FC236}">
                    <a16:creationId xmlns="" xmlns:a16="http://schemas.microsoft.com/office/drawing/2014/main" id="{97C9A10A-2E35-46F1-B667-BC511830C08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 cstate="email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ackgroundRemoval t="5357" b="93750" l="9524" r="88889">
                            <a14:foregroundMark x1="14286" y1="93750" x2="14286" y2="93750"/>
                            <a14:foregroundMark x1="54762" y1="93750" x2="54762" y2="93750"/>
                            <a14:foregroundMark x1="40476" y1="91964" x2="40476" y2="91964"/>
                            <a14:foregroundMark x1="58730" y1="7143" x2="58730" y2="7143"/>
                            <a14:foregroundMark x1="89683" y1="28571" x2="89683" y2="2857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7262611" y="10615211"/>
                <a:ext cx="2395325" cy="2123230"/>
              </a:xfrm>
              <a:prstGeom prst="rect">
                <a:avLst/>
              </a:prstGeom>
            </p:spPr>
          </p:pic>
          <p:pic>
            <p:nvPicPr>
              <p:cNvPr id="21" name="Imagem 138" descr="Uma imagem contendo Diagrama&#10;&#10;Descrição gerada automaticamente">
                <a:extLst>
                  <a:ext uri="{FF2B5EF4-FFF2-40B4-BE49-F238E27FC236}">
                    <a16:creationId xmlns="" xmlns:a16="http://schemas.microsoft.com/office/drawing/2014/main" id="{42A38E4F-512F-4568-9821-5F02C58CF96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email">
                <a:biLevel thresh="25000"/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1724" b="90517" l="7778" r="97222">
                            <a14:foregroundMark x1="7778" y1="58621" x2="7778" y2="58621"/>
                            <a14:foregroundMark x1="40556" y1="3448" x2="40556" y2="3448"/>
                            <a14:foregroundMark x1="93889" y1="44828" x2="93889" y2="44828"/>
                            <a14:foregroundMark x1="70556" y1="86207" x2="70556" y2="86207"/>
                            <a14:foregroundMark x1="78889" y1="88793" x2="78889" y2="88793"/>
                            <a14:foregroundMark x1="37222" y1="90517" x2="37222" y2="90517"/>
                            <a14:foregroundMark x1="97222" y1="57759" x2="97222" y2="5775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9650334" y="4388846"/>
                <a:ext cx="2745378" cy="1778426"/>
              </a:xfrm>
              <a:prstGeom prst="rect">
                <a:avLst/>
              </a:prstGeom>
            </p:spPr>
          </p:pic>
        </p:grpSp>
      </p:grp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45471EC1-5362-4DFD-9E02-E114527AE269}"/>
              </a:ext>
            </a:extLst>
          </p:cNvPr>
          <p:cNvSpPr txBox="1"/>
          <p:nvPr/>
        </p:nvSpPr>
        <p:spPr>
          <a:xfrm>
            <a:off x="285419" y="236513"/>
            <a:ext cx="3200015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More on visual images…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B784F075-8CB5-48C9-95AE-3C9066B0541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1132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="" xmlns:a16="http://schemas.microsoft.com/office/drawing/2014/main" id="{5FD2A8ED-C643-FB73-DBCD-C8D341DE7CD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9" r="-299"/>
          <a:stretch/>
        </p:blipFill>
        <p:spPr>
          <a:xfrm>
            <a:off x="-144965" y="0"/>
            <a:ext cx="12499955" cy="714764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FF26EA5-600B-4859-B188-73AE9F170826}"/>
              </a:ext>
            </a:extLst>
          </p:cNvPr>
          <p:cNvSpPr txBox="1"/>
          <p:nvPr/>
        </p:nvSpPr>
        <p:spPr>
          <a:xfrm>
            <a:off x="-144965" y="0"/>
            <a:ext cx="5100423" cy="1323439"/>
          </a:xfrm>
          <a:prstGeom prst="rect">
            <a:avLst/>
          </a:prstGeom>
          <a:solidFill>
            <a:schemeClr val="accent4">
              <a:alpha val="84000"/>
            </a:schemeClr>
          </a:solidFill>
        </p:spPr>
        <p:txBody>
          <a:bodyPr wrap="square" rtlCol="0">
            <a:spAutoFit/>
          </a:bodyPr>
          <a:lstStyle/>
          <a:p>
            <a:pPr marL="569913" indent="-569913">
              <a:buFont typeface="Wingdings" panose="05000000000000000000" pitchFamily="2" charset="2"/>
              <a:buChar char="Ø"/>
            </a:pPr>
            <a:r>
              <a:rPr lang="en-US" sz="4000" b="1" dirty="0">
                <a:solidFill>
                  <a:srgbClr val="2B52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Bison imaging via drone</a:t>
            </a:r>
          </a:p>
        </p:txBody>
      </p:sp>
    </p:spTree>
    <p:extLst>
      <p:ext uri="{BB962C8B-B14F-4D97-AF65-F5344CB8AC3E}">
        <p14:creationId xmlns:p14="http://schemas.microsoft.com/office/powerpoint/2010/main" val="3187541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554907" y="194954"/>
            <a:ext cx="9733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KTT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42B03688-47E9-4572-8E5B-F5680111E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DF098-82C5-4806-B93F-6912FEAC041D}" type="slidenum">
              <a:rPr lang="en-US" smtClean="0"/>
              <a:t>38</a:t>
            </a:fld>
            <a:endParaRPr lang="en-US"/>
          </a:p>
        </p:txBody>
      </p:sp>
      <p:pic>
        <p:nvPicPr>
          <p:cNvPr id="2050" name="Picture 2" descr="Flying the drone">
            <a:extLst>
              <a:ext uri="{FF2B5EF4-FFF2-40B4-BE49-F238E27FC236}">
                <a16:creationId xmlns="" xmlns:a16="http://schemas.microsoft.com/office/drawing/2014/main" id="{5D1BC864-B002-4A43-AF69-FD97764352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93221"/>
            <a:ext cx="10894142" cy="6064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696F60C9-DE03-4799-90B3-6E06611196C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23095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866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D256274-368A-4309-B05B-21FAAA9DBEC5}"/>
              </a:ext>
            </a:extLst>
          </p:cNvPr>
          <p:cNvSpPr txBox="1"/>
          <p:nvPr/>
        </p:nvSpPr>
        <p:spPr>
          <a:xfrm>
            <a:off x="683828" y="3962385"/>
            <a:ext cx="4845728" cy="223298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2B5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Drone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2B5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DJI </a:t>
            </a:r>
            <a:r>
              <a:rPr lang="en-US" sz="2400" b="1" dirty="0" err="1">
                <a:solidFill>
                  <a:srgbClr val="2B5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Matrice</a:t>
            </a:r>
            <a:r>
              <a:rPr lang="en-US" sz="2400" b="1" dirty="0">
                <a:solidFill>
                  <a:srgbClr val="2B5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 300 RTK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2B5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GPS guidance systems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2B5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45-minute flight time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6CF67BB6-71C2-49D7-8FED-9956C232826B}"/>
              </a:ext>
            </a:extLst>
          </p:cNvPr>
          <p:cNvSpPr txBox="1"/>
          <p:nvPr/>
        </p:nvSpPr>
        <p:spPr>
          <a:xfrm>
            <a:off x="5653401" y="3962385"/>
            <a:ext cx="5854771" cy="2232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2B5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Camera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2B5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DJI </a:t>
            </a:r>
            <a:r>
              <a:rPr lang="en-US" sz="2400" b="1" dirty="0" err="1">
                <a:solidFill>
                  <a:srgbClr val="2B5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Zenmuse</a:t>
            </a:r>
            <a:r>
              <a:rPr lang="en-US" sz="2400" b="1" dirty="0">
                <a:solidFill>
                  <a:srgbClr val="2B5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H20T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2B5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200x magnification optical camera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2B5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8x magnification thermal camera</a:t>
            </a:r>
            <a:endParaRPr lang="en-US" sz="2400" dirty="0">
              <a:solidFill>
                <a:srgbClr val="2B53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64C4629-EA96-40BC-B453-5ED584D0AB3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83827" y="1500519"/>
            <a:ext cx="3435411" cy="226676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990C806E-E4FD-441B-A6AD-A333E460A8B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1104" y="510346"/>
            <a:ext cx="8927874" cy="30618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428502" y="217959"/>
            <a:ext cx="3533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Drone imaging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0CC99807-64B4-4F37-8081-E234254FDDA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562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FD033677-26A3-48B6-A73B-F4473AA023A4}"/>
              </a:ext>
            </a:extLst>
          </p:cNvPr>
          <p:cNvSpPr txBox="1"/>
          <p:nvPr/>
        </p:nvSpPr>
        <p:spPr>
          <a:xfrm>
            <a:off x="554907" y="245806"/>
            <a:ext cx="59266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Research &amp; Extension Team</a:t>
            </a:r>
          </a:p>
        </p:txBody>
      </p:sp>
      <p:pic>
        <p:nvPicPr>
          <p:cNvPr id="8" name="Picture 7" descr="A person riding a horse&#10;&#10;Description automatically generated with medium confidence">
            <a:extLst>
              <a:ext uri="{FF2B5EF4-FFF2-40B4-BE49-F238E27FC236}">
                <a16:creationId xmlns="" xmlns:a16="http://schemas.microsoft.com/office/drawing/2014/main" id="{5B43A569-9F74-4F05-A2A3-798FCC7CFF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34749" y="1302111"/>
            <a:ext cx="2934321" cy="4306981"/>
          </a:xfrm>
          <a:prstGeom prst="rect">
            <a:avLst/>
          </a:prstGeom>
        </p:spPr>
      </p:pic>
      <p:pic>
        <p:nvPicPr>
          <p:cNvPr id="9" name="Picture 8" descr="A person riding a horse&#10;&#10;Description automatically generated">
            <a:extLst>
              <a:ext uri="{FF2B5EF4-FFF2-40B4-BE49-F238E27FC236}">
                <a16:creationId xmlns="" xmlns:a16="http://schemas.microsoft.com/office/drawing/2014/main" id="{D7270663-7ED4-4A45-9078-A993E9EF416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93857" y="1742500"/>
            <a:ext cx="4300355" cy="437786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1FFF32E7-96AC-407F-B44E-76CF0EF0524F}"/>
              </a:ext>
            </a:extLst>
          </p:cNvPr>
          <p:cNvSpPr txBox="1"/>
          <p:nvPr/>
        </p:nvSpPr>
        <p:spPr>
          <a:xfrm>
            <a:off x="4285677" y="5834814"/>
            <a:ext cx="22397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2B52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Walker Balan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DFBFFBC2-88EE-4DAD-89EA-528FCEB3E3BF}"/>
              </a:ext>
            </a:extLst>
          </p:cNvPr>
          <p:cNvSpPr txBox="1"/>
          <p:nvPr/>
        </p:nvSpPr>
        <p:spPr>
          <a:xfrm>
            <a:off x="8695442" y="6346090"/>
            <a:ext cx="22236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rgbClr val="2B52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Wylee</a:t>
            </a:r>
            <a:r>
              <a:rPr lang="en-US" sz="2400" b="1" dirty="0">
                <a:solidFill>
                  <a:srgbClr val="2B52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Squair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50283576-2BAA-4B14-AB11-B3E7D6BAB66D}"/>
              </a:ext>
            </a:extLst>
          </p:cNvPr>
          <p:cNvSpPr txBox="1"/>
          <p:nvPr/>
        </p:nvSpPr>
        <p:spPr>
          <a:xfrm>
            <a:off x="650133" y="5409658"/>
            <a:ext cx="28360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rgbClr val="2B52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Rogerio</a:t>
            </a:r>
            <a:r>
              <a:rPr lang="en-US" sz="2400" b="1" dirty="0">
                <a:solidFill>
                  <a:srgbClr val="2B52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2B52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Vicentini</a:t>
            </a:r>
            <a:endParaRPr lang="en-US" sz="2400" b="1" dirty="0">
              <a:solidFill>
                <a:srgbClr val="2B523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 descr="A picture containing grass, outdoor, field, mammal&#10;&#10;Description automatically generated">
            <a:extLst>
              <a:ext uri="{FF2B5EF4-FFF2-40B4-BE49-F238E27FC236}">
                <a16:creationId xmlns="" xmlns:a16="http://schemas.microsoft.com/office/drawing/2014/main" id="{D0DE51B5-C10F-412B-B4F9-65DCCB6A5A8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0133" y="1448341"/>
            <a:ext cx="2868085" cy="396131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92ED906C-8989-4E6C-A9E0-A6583EA6D04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7273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ow Calf Sketch Images – Browse 4,723 Stock Photos, Vectors ...">
            <a:extLst>
              <a:ext uri="{FF2B5EF4-FFF2-40B4-BE49-F238E27FC236}">
                <a16:creationId xmlns="" xmlns:a16="http://schemas.microsoft.com/office/drawing/2014/main" id="{1FFE011D-4A37-4BDD-8F0C-74792ED9F9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29425" y="3285892"/>
            <a:ext cx="5362575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554907" y="245806"/>
            <a:ext cx="60676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Drone: cow-calf applications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C935B73-12C4-4A0D-8BA9-BF8B58C273AB}"/>
              </a:ext>
            </a:extLst>
          </p:cNvPr>
          <p:cNvSpPr txBox="1"/>
          <p:nvPr/>
        </p:nvSpPr>
        <p:spPr>
          <a:xfrm>
            <a:off x="241229" y="3271215"/>
            <a:ext cx="5854771" cy="334097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2B5335"/>
                </a:solidFill>
                <a:latin typeface="Tahoma"/>
                <a:ea typeface="Tahoma"/>
                <a:cs typeface="Tahoma"/>
              </a:rPr>
              <a:t>Sex calf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2B5335"/>
                </a:solidFill>
                <a:latin typeface="Tahoma"/>
                <a:ea typeface="Tahoma"/>
                <a:cs typeface="Tahoma"/>
              </a:rPr>
              <a:t>Tag calf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2B5335"/>
                </a:solidFill>
                <a:latin typeface="Tahoma"/>
                <a:ea typeface="Tahoma"/>
                <a:cs typeface="Tahoma"/>
              </a:rPr>
              <a:t>ID cow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2B5335"/>
                </a:solidFill>
                <a:latin typeface="Tahoma"/>
                <a:ea typeface="Tahoma"/>
                <a:cs typeface="Tahoma"/>
              </a:rPr>
              <a:t>Cow-calf pairing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2B5335"/>
                </a:solidFill>
                <a:latin typeface="Tahoma"/>
                <a:ea typeface="Tahoma"/>
                <a:cs typeface="Tahoma"/>
              </a:rPr>
              <a:t>Number of calves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2B5335"/>
                </a:solidFill>
                <a:latin typeface="Tahoma"/>
                <a:ea typeface="Tahoma"/>
                <a:cs typeface="Tahoma"/>
              </a:rPr>
              <a:t>Herd inventory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431A427-93DB-40CD-B600-717D12258FE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9510" y="1042474"/>
            <a:ext cx="2276669" cy="16004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C6D4EF67-1D23-46EF-B21F-3B0996366D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0258" y="972302"/>
            <a:ext cx="2838846" cy="100026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AAEB1D30-02D5-4471-B311-2DB68EBE3871}"/>
              </a:ext>
            </a:extLst>
          </p:cNvPr>
          <p:cNvSpPr txBox="1"/>
          <p:nvPr/>
        </p:nvSpPr>
        <p:spPr>
          <a:xfrm>
            <a:off x="3256272" y="1764749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>
                <a:solidFill>
                  <a:srgbClr val="232323"/>
                </a:solidFill>
                <a:effectLst/>
                <a:latin typeface="ProximaNova"/>
              </a:rPr>
              <a:t>Production Records for Commercial Cow-Calf Operations</a:t>
            </a:r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6F4CBB2-715A-48BB-841B-0EBF070789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56272" y="2876473"/>
            <a:ext cx="3296110" cy="110505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050C1968-6C2C-4AE8-9A2D-778A5FC3580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68614" y="3850057"/>
            <a:ext cx="4692309" cy="4445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A633CC32-46D8-4FBC-85E4-F5AFDC447C6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9075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252349" y="175493"/>
            <a:ext cx="78935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Herd Inventory and cow-calf pairing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1985FA42-766F-416D-BCB8-2D760886D36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899154"/>
            <a:ext cx="6616146" cy="49588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B51E2681-6CFF-40FD-B642-BBEF14F2E8D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9299" y="2097159"/>
            <a:ext cx="6347789" cy="47608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C3A94AD1-BC39-4385-AE3D-FD6A1B6A52A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0592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39F8373-0C99-4C8E-A9E5-0CF7A4A17790}"/>
              </a:ext>
            </a:extLst>
          </p:cNvPr>
          <p:cNvSpPr txBox="1"/>
          <p:nvPr/>
        </p:nvSpPr>
        <p:spPr>
          <a:xfrm>
            <a:off x="0" y="1207051"/>
            <a:ext cx="197294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4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2B53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 bulls 98 cows 67 calves</a:t>
            </a:r>
          </a:p>
        </p:txBody>
      </p:sp>
      <p:pic>
        <p:nvPicPr>
          <p:cNvPr id="3" name="DJI_20220808153157_0124_SCRN">
            <a:hlinkClick r:id="" action="ppaction://media"/>
            <a:extLst>
              <a:ext uri="{FF2B5EF4-FFF2-40B4-BE49-F238E27FC236}">
                <a16:creationId xmlns="" xmlns:a16="http://schemas.microsoft.com/office/drawing/2014/main" id="{1EA475BF-252D-4973-8ABC-0C34044AFB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72944" y="1095493"/>
            <a:ext cx="10244458" cy="576250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ED00507-5797-4012-8EB7-E91D480B33C6}"/>
              </a:ext>
            </a:extLst>
          </p:cNvPr>
          <p:cNvSpPr txBox="1"/>
          <p:nvPr/>
        </p:nvSpPr>
        <p:spPr>
          <a:xfrm>
            <a:off x="528274" y="223094"/>
            <a:ext cx="70294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Herd inventory: Manual Counting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BB716010-534E-4C9F-BF15-EF4BC7870E8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38271" y="54282"/>
            <a:ext cx="945901" cy="982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071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0FDBD50-B238-4BE0-99AC-6719B0C45135}"/>
              </a:ext>
            </a:extLst>
          </p:cNvPr>
          <p:cNvSpPr txBox="1"/>
          <p:nvPr/>
        </p:nvSpPr>
        <p:spPr>
          <a:xfrm>
            <a:off x="528274" y="223094"/>
            <a:ext cx="7346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Herd inventory: Counting software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F566C2ED-07C2-4BE3-96D1-6D159616208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8146" y="1720611"/>
            <a:ext cx="5708943" cy="51373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5BF9863A-22C4-49C8-9989-A5196491DE2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71653"/>
            <a:ext cx="6351006" cy="476325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40B0F1DE-013A-43EF-9083-035950DA03C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9540" y="350094"/>
            <a:ext cx="1777014" cy="17770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60C377E4-D6F2-4ECB-B08E-C54BFD51B23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5785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8069F9C7-745C-4CD8-A77E-46B0C1EDE7C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12563" y="781044"/>
            <a:ext cx="3038336" cy="9508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14DC72E6-811A-4B9B-A762-AE814E5AA3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62" y="1784461"/>
            <a:ext cx="5422645" cy="433617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5E5AC80-2DD8-44F5-A342-5BA862CEC430}"/>
              </a:ext>
            </a:extLst>
          </p:cNvPr>
          <p:cNvSpPr txBox="1"/>
          <p:nvPr/>
        </p:nvSpPr>
        <p:spPr>
          <a:xfrm>
            <a:off x="695794" y="5983356"/>
            <a:ext cx="111736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400" b="1" dirty="0">
              <a:solidFill>
                <a:srgbClr val="2B533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2B53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Shapes are counted, in this image there are 24 cows and 10 calves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442A7D92-3091-4BBC-A772-87B1C16833F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1721" y="1784461"/>
            <a:ext cx="5355617" cy="42924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Arrow: Right 11">
            <a:extLst>
              <a:ext uri="{FF2B5EF4-FFF2-40B4-BE49-F238E27FC236}">
                <a16:creationId xmlns="" xmlns:a16="http://schemas.microsoft.com/office/drawing/2014/main" id="{3C85A736-B657-418F-BE8E-B208E5918A9C}"/>
              </a:ext>
            </a:extLst>
          </p:cNvPr>
          <p:cNvSpPr/>
          <p:nvPr/>
        </p:nvSpPr>
        <p:spPr>
          <a:xfrm>
            <a:off x="5559124" y="3251072"/>
            <a:ext cx="570390" cy="14078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55CA66BE-7D40-4E3E-80AC-F9D6383CB032}"/>
              </a:ext>
            </a:extLst>
          </p:cNvPr>
          <p:cNvSpPr txBox="1"/>
          <p:nvPr/>
        </p:nvSpPr>
        <p:spPr>
          <a:xfrm>
            <a:off x="528274" y="223094"/>
            <a:ext cx="7346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Herd inventory: Counting software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3249AE8C-5FAF-4C73-A121-040D7D6ED46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8892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554907" y="245806"/>
            <a:ext cx="87046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Cow-calf pairing: cow ID &amp; calf proximity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C63EC597-7D2D-4F70-BC26-D3C07A44CC3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7602" y="2673288"/>
            <a:ext cx="7439487" cy="41847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452ED99A-C529-4AA6-9474-D2F7A0858BC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910" y="1955800"/>
            <a:ext cx="4676305" cy="43392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DA95BE34-48DC-4E2A-A2AF-256D9BA4CB2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31936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554907" y="245806"/>
            <a:ext cx="33217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Cow-Calf Pairs</a:t>
            </a:r>
          </a:p>
        </p:txBody>
      </p:sp>
      <p:pic>
        <p:nvPicPr>
          <p:cNvPr id="2" name="Picture 2" descr="A picture containing grass, outdoor, cow, field&#10;&#10;Description automatically generated">
            <a:extLst>
              <a:ext uri="{FF2B5EF4-FFF2-40B4-BE49-F238E27FC236}">
                <a16:creationId xmlns="" xmlns:a16="http://schemas.microsoft.com/office/drawing/2014/main" id="{015C2BFD-5287-9E00-C460-AA1FB927EE4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0199" y="499589"/>
            <a:ext cx="2962840" cy="2222478"/>
          </a:xfrm>
          <a:prstGeom prst="rect">
            <a:avLst/>
          </a:prstGeom>
        </p:spPr>
      </p:pic>
      <p:pic>
        <p:nvPicPr>
          <p:cNvPr id="3" name="Picture 3" descr="A picture containing grass, outdoor, mammal, field&#10;&#10;Description automatically generated">
            <a:extLst>
              <a:ext uri="{FF2B5EF4-FFF2-40B4-BE49-F238E27FC236}">
                <a16:creationId xmlns="" xmlns:a16="http://schemas.microsoft.com/office/drawing/2014/main" id="{DF888144-F1B9-469B-32D6-5F934FE928C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044" y="4865217"/>
            <a:ext cx="2510155" cy="1882936"/>
          </a:xfrm>
          <a:prstGeom prst="rect">
            <a:avLst/>
          </a:prstGeom>
        </p:spPr>
      </p:pic>
      <p:pic>
        <p:nvPicPr>
          <p:cNvPr id="4" name="Picture 5" descr="A picture containing grass, outdoor, cow, field&#10;&#10;Description automatically generated">
            <a:extLst>
              <a:ext uri="{FF2B5EF4-FFF2-40B4-BE49-F238E27FC236}">
                <a16:creationId xmlns="" xmlns:a16="http://schemas.microsoft.com/office/drawing/2014/main" id="{AF2CDA19-E883-6B52-055F-914E7A22656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711" y="830581"/>
            <a:ext cx="2518323" cy="1911081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="" xmlns:a16="http://schemas.microsoft.com/office/drawing/2014/main" id="{3EB121DB-BD5A-3AB0-B0D5-C6D04F072CF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3732" y="305931"/>
            <a:ext cx="2743200" cy="2056679"/>
          </a:xfrm>
          <a:prstGeom prst="rect">
            <a:avLst/>
          </a:prstGeom>
        </p:spPr>
      </p:pic>
      <p:pic>
        <p:nvPicPr>
          <p:cNvPr id="7" name="Picture 7" descr="A picture containing ground, outdoor, mammal, brown&#10;&#10;Description automatically generated">
            <a:extLst>
              <a:ext uri="{FF2B5EF4-FFF2-40B4-BE49-F238E27FC236}">
                <a16:creationId xmlns="" xmlns:a16="http://schemas.microsoft.com/office/drawing/2014/main" id="{07074265-7EF6-59E6-D3A4-69447BBCD2A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711" y="2775107"/>
            <a:ext cx="2743200" cy="2056665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="" xmlns:a16="http://schemas.microsoft.com/office/drawing/2014/main" id="{B93F9AF6-15B9-8F31-B85F-3B440596AB18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3370" y="849700"/>
            <a:ext cx="2349493" cy="1857257"/>
          </a:xfrm>
          <a:prstGeom prst="rect">
            <a:avLst/>
          </a:prstGeom>
        </p:spPr>
      </p:pic>
      <p:pic>
        <p:nvPicPr>
          <p:cNvPr id="11" name="Picture 10" descr="A cow and a calf in a field&#10;&#10;Description automatically generated with low confidence">
            <a:extLst>
              <a:ext uri="{FF2B5EF4-FFF2-40B4-BE49-F238E27FC236}">
                <a16:creationId xmlns="" xmlns:a16="http://schemas.microsoft.com/office/drawing/2014/main" id="{56E320F9-72E1-446D-8853-A44141B771F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7332" y="2888303"/>
            <a:ext cx="2349494" cy="1762121"/>
          </a:xfrm>
          <a:prstGeom prst="rect">
            <a:avLst/>
          </a:prstGeom>
        </p:spPr>
      </p:pic>
      <p:pic>
        <p:nvPicPr>
          <p:cNvPr id="13" name="Picture 12" descr="A picture containing grass, outdoor, mammal, field&#10;&#10;Description automatically generated">
            <a:extLst>
              <a:ext uri="{FF2B5EF4-FFF2-40B4-BE49-F238E27FC236}">
                <a16:creationId xmlns="" xmlns:a16="http://schemas.microsoft.com/office/drawing/2014/main" id="{CF3C2435-3BEA-4F9B-AB3C-DA2EF32A631A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1677" y="4935651"/>
            <a:ext cx="2349495" cy="1762121"/>
          </a:xfrm>
          <a:prstGeom prst="rect">
            <a:avLst/>
          </a:prstGeom>
        </p:spPr>
      </p:pic>
      <p:pic>
        <p:nvPicPr>
          <p:cNvPr id="15" name="Picture 14" descr="A picture containing grass, outdoor, field, mammal&#10;&#10;Description automatically generated">
            <a:extLst>
              <a:ext uri="{FF2B5EF4-FFF2-40B4-BE49-F238E27FC236}">
                <a16:creationId xmlns="" xmlns:a16="http://schemas.microsoft.com/office/drawing/2014/main" id="{E456AD42-8A94-4319-ADA2-3945883F1183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6552" y="2413531"/>
            <a:ext cx="2649069" cy="1986801"/>
          </a:xfrm>
          <a:prstGeom prst="rect">
            <a:avLst/>
          </a:prstGeom>
        </p:spPr>
      </p:pic>
      <p:pic>
        <p:nvPicPr>
          <p:cNvPr id="17" name="Picture 16" descr="A group of buffalo in a field&#10;&#10;Description automatically generated with medium confidence">
            <a:extLst>
              <a:ext uri="{FF2B5EF4-FFF2-40B4-BE49-F238E27FC236}">
                <a16:creationId xmlns="" xmlns:a16="http://schemas.microsoft.com/office/drawing/2014/main" id="{319B60B4-8747-4459-80B7-77C479E12156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1790" y="4718574"/>
            <a:ext cx="2744821" cy="2058616"/>
          </a:xfrm>
          <a:prstGeom prst="rect">
            <a:avLst/>
          </a:prstGeom>
        </p:spPr>
      </p:pic>
      <p:pic>
        <p:nvPicPr>
          <p:cNvPr id="19" name="Picture 18" descr="A group of buffalo in a field&#10;&#10;Description automatically generated with medium confidence">
            <a:extLst>
              <a:ext uri="{FF2B5EF4-FFF2-40B4-BE49-F238E27FC236}">
                <a16:creationId xmlns="" xmlns:a16="http://schemas.microsoft.com/office/drawing/2014/main" id="{64F3AB99-888A-4D28-A38F-D409221FB2F2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2206" y="2800159"/>
            <a:ext cx="2743200" cy="2057400"/>
          </a:xfrm>
          <a:prstGeom prst="rect">
            <a:avLst/>
          </a:prstGeom>
        </p:spPr>
      </p:pic>
      <p:pic>
        <p:nvPicPr>
          <p:cNvPr id="21" name="Picture 20" descr="A picture containing grass, outdoor, cow, mammal&#10;&#10;Description automatically generated">
            <a:extLst>
              <a:ext uri="{FF2B5EF4-FFF2-40B4-BE49-F238E27FC236}">
                <a16:creationId xmlns="" xmlns:a16="http://schemas.microsoft.com/office/drawing/2014/main" id="{AEA0E081-1C11-4005-B28A-B189EA94B351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7118" y="4502173"/>
            <a:ext cx="2819942" cy="211495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0084CB47-ABAA-409E-949F-38E4F2F4C478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65224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554907" y="245806"/>
            <a:ext cx="33409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Herd Inventory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1C24D31-D1FD-4AA6-8679-238056C6FC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44356" y="3997226"/>
            <a:ext cx="2707689" cy="234148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717AAB3-6B92-4F5F-B571-1D0346623721}"/>
              </a:ext>
            </a:extLst>
          </p:cNvPr>
          <p:cNvSpPr txBox="1"/>
          <p:nvPr/>
        </p:nvSpPr>
        <p:spPr>
          <a:xfrm>
            <a:off x="675959" y="619269"/>
            <a:ext cx="462525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400" b="1" dirty="0">
              <a:solidFill>
                <a:srgbClr val="2B533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2B53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Faded tag numbers</a:t>
            </a:r>
          </a:p>
          <a:p>
            <a:endParaRPr lang="en-US" sz="2400" b="1" dirty="0">
              <a:solidFill>
                <a:srgbClr val="2B533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2B53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Dirt covering tag</a:t>
            </a:r>
          </a:p>
          <a:p>
            <a:endParaRPr lang="en-US" sz="2400" b="1" dirty="0">
              <a:solidFill>
                <a:srgbClr val="2B533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2B53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Hair covering CCIA numbers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>
              <a:solidFill>
                <a:srgbClr val="2B533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2B53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Missing tags</a:t>
            </a:r>
          </a:p>
          <a:p>
            <a:endParaRPr lang="en-US" sz="2400" b="1" dirty="0">
              <a:solidFill>
                <a:srgbClr val="2B533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Picture 9" descr="A picture containing grass, outdoor, mammal, standing&#10;&#10;Description automatically generated">
            <a:extLst>
              <a:ext uri="{FF2B5EF4-FFF2-40B4-BE49-F238E27FC236}">
                <a16:creationId xmlns="" xmlns:a16="http://schemas.microsoft.com/office/drawing/2014/main" id="{4AADE4A5-D207-49C2-A874-74951733FE6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27098" y="0"/>
            <a:ext cx="2514096" cy="28097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E966604-FBFD-45E9-A0F4-3337E3C3E48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14118" y="3148212"/>
            <a:ext cx="2276669" cy="23414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1298A476-B648-4E88-9EEC-9ACBDB3CD79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21468" y="519288"/>
            <a:ext cx="1959429" cy="20197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D10C521C-E73F-4402-B564-0A0137A34EA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4376" y="4404921"/>
            <a:ext cx="1985851" cy="2450808"/>
          </a:xfrm>
          <a:prstGeom prst="rect">
            <a:avLst/>
          </a:prstGeom>
        </p:spPr>
      </p:pic>
      <p:pic>
        <p:nvPicPr>
          <p:cNvPr id="1025" name="Picture 1">
            <a:extLst>
              <a:ext uri="{FF2B5EF4-FFF2-40B4-BE49-F238E27FC236}">
                <a16:creationId xmlns="" xmlns:a16="http://schemas.microsoft.com/office/drawing/2014/main" id="{18FF93D1-5027-45C2-A188-55FA5A5D86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22642" y="274027"/>
            <a:ext cx="1952625" cy="223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29B4ABC9-9208-4426-BC1F-3915715DDB5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932" y="4721590"/>
            <a:ext cx="1985851" cy="21499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75F242FC-3379-41A3-97FA-7C3846B6995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05614" y="3429000"/>
            <a:ext cx="2493529" cy="33917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DB9A1A72-DADC-4671-A762-45546CD6ED2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98164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211528" y="209557"/>
            <a:ext cx="12385391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Health: Wound Detection</a:t>
            </a:r>
          </a:p>
          <a:p>
            <a:endParaRPr 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784 wound oozing">
            <a:hlinkClick r:id="" action="ppaction://media"/>
            <a:extLst>
              <a:ext uri="{FF2B5EF4-FFF2-40B4-BE49-F238E27FC236}">
                <a16:creationId xmlns="" xmlns:a16="http://schemas.microsoft.com/office/drawing/2014/main" id="{1737CFD3-329B-44C4-832E-4B7B5F6EC21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857780"/>
            <a:ext cx="10762211" cy="60002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96EB95DD-F165-4B01-8B4E-7F160C9C776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078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211528" y="209557"/>
            <a:ext cx="12385391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Health: Broken or Deformed Horns</a:t>
            </a:r>
          </a:p>
          <a:p>
            <a:endParaRPr 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7" descr="A picture containing grass, outdoor, cow, field&#10;&#10;Description automatically generated">
            <a:extLst>
              <a:ext uri="{FF2B5EF4-FFF2-40B4-BE49-F238E27FC236}">
                <a16:creationId xmlns="" xmlns:a16="http://schemas.microsoft.com/office/drawing/2014/main" id="{5AB13643-543D-8F20-D47A-8FE382223E8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53"/>
          <a:stretch/>
        </p:blipFill>
        <p:spPr>
          <a:xfrm>
            <a:off x="1661919" y="992458"/>
            <a:ext cx="4153998" cy="5865542"/>
          </a:xfrm>
          <a:prstGeom prst="rect">
            <a:avLst/>
          </a:prstGeom>
        </p:spPr>
      </p:pic>
      <p:pic>
        <p:nvPicPr>
          <p:cNvPr id="6" name="Picture 5" descr="A close-up of a buffalo&#10;&#10;Description automatically generated with medium confidence">
            <a:extLst>
              <a:ext uri="{FF2B5EF4-FFF2-40B4-BE49-F238E27FC236}">
                <a16:creationId xmlns="" xmlns:a16="http://schemas.microsoft.com/office/drawing/2014/main" id="{64EAB2FF-0A25-44A0-9EEE-6FEFF49FC33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26263" y="992458"/>
            <a:ext cx="4750973" cy="58439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98CA3106-BB29-45D5-B694-400B906334B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305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554907" y="245806"/>
            <a:ext cx="16866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Outline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635B7D8-A587-4836-A77E-E0BB398B711F}"/>
              </a:ext>
            </a:extLst>
          </p:cNvPr>
          <p:cNvSpPr txBox="1"/>
          <p:nvPr/>
        </p:nvSpPr>
        <p:spPr>
          <a:xfrm>
            <a:off x="309099" y="1499416"/>
            <a:ext cx="5686172" cy="45413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2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2B52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Bison research overview</a:t>
            </a:r>
          </a:p>
          <a:p>
            <a:pPr marL="342900" indent="-342900">
              <a:lnSpc>
                <a:spcPct val="2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2B52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Self-serving unit</a:t>
            </a:r>
          </a:p>
          <a:p>
            <a:pPr marL="342900" indent="-342900">
              <a:lnSpc>
                <a:spcPct val="2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2B52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Bison imaging via drone</a:t>
            </a:r>
          </a:p>
          <a:p>
            <a:pPr marL="342900" indent="-342900">
              <a:lnSpc>
                <a:spcPct val="2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2B52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Bison herd management app</a:t>
            </a:r>
          </a:p>
          <a:p>
            <a:pPr marL="342900" indent="-342900">
              <a:lnSpc>
                <a:spcPct val="2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2B52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Knowledge translation &amp; transfer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="" xmlns:a16="http://schemas.microsoft.com/office/drawing/2014/main" id="{692743ED-5C4A-355D-0E76-54F7B0BAC59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51638" y="1280400"/>
            <a:ext cx="5830525" cy="557760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F4F33678-653D-440B-833D-5B7E0BC444D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19471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285419" y="236513"/>
            <a:ext cx="12385391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General Behaviors: Drinking</a:t>
            </a:r>
            <a:endParaRPr 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bull drinking">
            <a:hlinkClick r:id="" action="ppaction://media"/>
            <a:extLst>
              <a:ext uri="{FF2B5EF4-FFF2-40B4-BE49-F238E27FC236}">
                <a16:creationId xmlns="" xmlns:a16="http://schemas.microsoft.com/office/drawing/2014/main" id="{A7E68B46-DA53-40B4-8C22-203AC06D13A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28" y="924894"/>
            <a:ext cx="10408066" cy="59331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A64EF389-6207-47EE-9636-40471E1AE8F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56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285419" y="236513"/>
            <a:ext cx="12385391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General Behaviors: Grazing</a:t>
            </a:r>
            <a:endParaRPr 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grazing">
            <a:hlinkClick r:id="" action="ppaction://media"/>
            <a:extLst>
              <a:ext uri="{FF2B5EF4-FFF2-40B4-BE49-F238E27FC236}">
                <a16:creationId xmlns="" xmlns:a16="http://schemas.microsoft.com/office/drawing/2014/main" id="{09887D32-1031-4B84-8551-E775C99E523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28" y="965751"/>
            <a:ext cx="9647599" cy="58922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3CD80160-9557-44A8-96E2-DB452E684CD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7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0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285419" y="236513"/>
            <a:ext cx="12385391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General Behaviors: Ruminating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PR1">
            <a:hlinkClick r:id="" action="ppaction://media"/>
            <a:extLst>
              <a:ext uri="{FF2B5EF4-FFF2-40B4-BE49-F238E27FC236}">
                <a16:creationId xmlns="" xmlns:a16="http://schemas.microsoft.com/office/drawing/2014/main" id="{A4D5027C-389F-47F3-8239-E05A32DF5D5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28" y="956832"/>
            <a:ext cx="10271538" cy="59011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55A9B941-A9AA-4CE1-99BC-BDCC19FEF99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75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6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285419" y="236513"/>
            <a:ext cx="12385391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General Behaviors: Pawing</a:t>
            </a:r>
            <a:endParaRPr 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awing sand">
            <a:hlinkClick r:id="" action="ppaction://media"/>
            <a:extLst>
              <a:ext uri="{FF2B5EF4-FFF2-40B4-BE49-F238E27FC236}">
                <a16:creationId xmlns="" xmlns:a16="http://schemas.microsoft.com/office/drawing/2014/main" id="{9085E49F-8C58-42AE-8B32-8CC4FFC7269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001365"/>
            <a:ext cx="9930094" cy="58566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326C8CEF-03A0-4DF8-9AA6-E50F4EA8CA1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291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9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285419" y="236513"/>
            <a:ext cx="12385391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General Behaviors: Rolling</a:t>
            </a:r>
            <a:endParaRPr 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rolling in the sand and calf">
            <a:hlinkClick r:id="" action="ppaction://media"/>
            <a:extLst>
              <a:ext uri="{FF2B5EF4-FFF2-40B4-BE49-F238E27FC236}">
                <a16:creationId xmlns="" xmlns:a16="http://schemas.microsoft.com/office/drawing/2014/main" id="{7052B59C-6853-95A8-6E20-4A5E26B6CC7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28" y="1117600"/>
            <a:ext cx="9887935" cy="5740400"/>
          </a:xfrm>
          <a:prstGeom prst="rect">
            <a:avLst/>
          </a:prstGeom>
        </p:spPr>
      </p:pic>
      <p:pic>
        <p:nvPicPr>
          <p:cNvPr id="4" name="Picture 3" descr="Study Abroad in Canada at Lakeland College - Vermilion | ApplyBoard">
            <a:extLst>
              <a:ext uri="{FF2B5EF4-FFF2-40B4-BE49-F238E27FC236}">
                <a16:creationId xmlns="" xmlns:a16="http://schemas.microsoft.com/office/drawing/2014/main" id="{CC93BF55-A251-449A-ADA7-7EA4929483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1338" y="0"/>
            <a:ext cx="965751" cy="96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A7EBDD54-9A5B-4646-82E1-F5E0F1B48B1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702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285419" y="236513"/>
            <a:ext cx="12385391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General Behaviors: Grooming</a:t>
            </a:r>
            <a:endParaRPr 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TREE HEAD SCRATCHES">
            <a:hlinkClick r:id="" action="ppaction://media"/>
            <a:extLst>
              <a:ext uri="{FF2B5EF4-FFF2-40B4-BE49-F238E27FC236}">
                <a16:creationId xmlns="" xmlns:a16="http://schemas.microsoft.com/office/drawing/2014/main" id="{88513650-58E6-4D1A-8329-ABA5EA4565F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51335"/>
            <a:ext cx="9281652" cy="60066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AE6EF1B6-DDAD-4F1A-BAB1-C76E1A4BDF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472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285419" y="236513"/>
            <a:ext cx="12385391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Reproductive Behaviors</a:t>
            </a:r>
            <a:endParaRPr 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bull following cow in heat">
            <a:hlinkClick r:id="" action="ppaction://media"/>
            <a:extLst>
              <a:ext uri="{FF2B5EF4-FFF2-40B4-BE49-F238E27FC236}">
                <a16:creationId xmlns="" xmlns:a16="http://schemas.microsoft.com/office/drawing/2014/main" id="{71E5EE74-F5D1-4182-A494-F42EF085AC7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28" y="915165"/>
            <a:ext cx="10854288" cy="59428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F725B7A6-FC9B-4BE6-93FD-A700E922256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628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1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285419" y="236513"/>
            <a:ext cx="12385391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Reproductive Behaviors</a:t>
            </a:r>
          </a:p>
          <a:p>
            <a:endParaRPr 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Bull Behaviour">
            <a:hlinkClick r:id="" action="ppaction://media"/>
            <a:extLst>
              <a:ext uri="{FF2B5EF4-FFF2-40B4-BE49-F238E27FC236}">
                <a16:creationId xmlns="" xmlns:a16="http://schemas.microsoft.com/office/drawing/2014/main" id="{ADC83A7D-3D1A-4D1E-9A00-FCFA505566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28" y="965751"/>
            <a:ext cx="10475112" cy="58922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62D2F837-6BA5-4BBE-B5DD-F772A169851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800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EEA33689-0A44-4847-85AE-8A708FAD5EF6}"/>
              </a:ext>
            </a:extLst>
          </p:cNvPr>
          <p:cNvSpPr/>
          <p:nvPr/>
        </p:nvSpPr>
        <p:spPr>
          <a:xfrm>
            <a:off x="4948712" y="137769"/>
            <a:ext cx="2301426" cy="3854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285419" y="236513"/>
            <a:ext cx="12385391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Maternal Behaviors: Nursing</a:t>
            </a:r>
          </a:p>
          <a:p>
            <a:endParaRPr 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baby nursing">
            <a:hlinkClick r:id="" action="ppaction://media"/>
            <a:extLst>
              <a:ext uri="{FF2B5EF4-FFF2-40B4-BE49-F238E27FC236}">
                <a16:creationId xmlns="" xmlns:a16="http://schemas.microsoft.com/office/drawing/2014/main" id="{CD9E80A9-48EF-400C-AFF3-2A68796AB2B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992740"/>
            <a:ext cx="10427126" cy="58652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005FFE25-41C8-46B0-9FF3-4553DCC6163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284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EEA33689-0A44-4847-85AE-8A708FAD5EF6}"/>
              </a:ext>
            </a:extLst>
          </p:cNvPr>
          <p:cNvSpPr/>
          <p:nvPr/>
        </p:nvSpPr>
        <p:spPr>
          <a:xfrm>
            <a:off x="4948712" y="137769"/>
            <a:ext cx="2301426" cy="3854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285419" y="236513"/>
            <a:ext cx="12385391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Tahoma"/>
                <a:cs typeface="Tahoma"/>
              </a:rPr>
              <a:t>Maternal Behaviors: Rubbing</a:t>
            </a:r>
          </a:p>
          <a:p>
            <a:endParaRPr 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momma loving 4">
            <a:hlinkClick r:id="" action="ppaction://media"/>
            <a:extLst>
              <a:ext uri="{FF2B5EF4-FFF2-40B4-BE49-F238E27FC236}">
                <a16:creationId xmlns="" xmlns:a16="http://schemas.microsoft.com/office/drawing/2014/main" id="{3D8144EB-73D2-4CA2-AD06-BF19D716715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28" y="892992"/>
            <a:ext cx="10604459" cy="59650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D37DE5C9-36DC-4D99-8ECF-B6DE23147D8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517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9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, grass, water, mammal&#10;&#10;Description automatically generated">
            <a:extLst>
              <a:ext uri="{FF2B5EF4-FFF2-40B4-BE49-F238E27FC236}">
                <a16:creationId xmlns="" xmlns:a16="http://schemas.microsoft.com/office/drawing/2014/main" id="{D5F5B150-91EB-49E4-BE16-4FDC28EF6A4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0" y="-1"/>
            <a:ext cx="12192000" cy="688749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6CC2CB6-038D-4688-98D9-83B6520D2CCF}"/>
              </a:ext>
            </a:extLst>
          </p:cNvPr>
          <p:cNvSpPr txBox="1"/>
          <p:nvPr/>
        </p:nvSpPr>
        <p:spPr>
          <a:xfrm>
            <a:off x="0" y="5074052"/>
            <a:ext cx="4432852" cy="1813445"/>
          </a:xfrm>
          <a:prstGeom prst="rect">
            <a:avLst/>
          </a:prstGeom>
          <a:solidFill>
            <a:schemeClr val="accent4">
              <a:alpha val="84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4000" b="1" dirty="0">
                <a:solidFill>
                  <a:srgbClr val="2B52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Bison research overview</a:t>
            </a:r>
          </a:p>
        </p:txBody>
      </p:sp>
    </p:spTree>
    <p:extLst>
      <p:ext uri="{BB962C8B-B14F-4D97-AF65-F5344CB8AC3E}">
        <p14:creationId xmlns:p14="http://schemas.microsoft.com/office/powerpoint/2010/main" val="414596383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D93B57CF-612C-4EDC-BF9F-D20670B8A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11F0B-7859-4167-847F-B0132A0D1EEF}" type="slidenum">
              <a:rPr lang="en-US" smtClean="0"/>
              <a:t>60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2F442C1-74BB-4F3B-A600-56343436C2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61346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ts of aggression and movement">
            <a:hlinkClick r:id="" action="ppaction://media"/>
            <a:extLst>
              <a:ext uri="{FF2B5EF4-FFF2-40B4-BE49-F238E27FC236}">
                <a16:creationId xmlns="" xmlns:a16="http://schemas.microsoft.com/office/drawing/2014/main" id="{0EF44E7D-5492-4F05-B92B-071A4073D65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01943"/>
            <a:ext cx="10766323" cy="605605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CA12FA0-BF01-4072-A536-EF9314BB6003}"/>
              </a:ext>
            </a:extLst>
          </p:cNvPr>
          <p:cNvSpPr txBox="1"/>
          <p:nvPr/>
        </p:nvSpPr>
        <p:spPr>
          <a:xfrm>
            <a:off x="510335" y="145613"/>
            <a:ext cx="4872826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latin typeface="Tahoma"/>
                <a:ea typeface="Tahoma"/>
                <a:cs typeface="Tahoma"/>
              </a:rPr>
              <a:t>Feed bunk behavior</a:t>
            </a:r>
            <a:endParaRPr lang="en-US" sz="24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5CB1E399-84EE-469D-89C5-17CCA98612D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587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4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D256274-368A-4309-B05B-21FAAA9DBEC5}"/>
              </a:ext>
            </a:extLst>
          </p:cNvPr>
          <p:cNvSpPr txBox="1"/>
          <p:nvPr/>
        </p:nvSpPr>
        <p:spPr>
          <a:xfrm>
            <a:off x="557784" y="182181"/>
            <a:ext cx="3487249" cy="57099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latin typeface="Tahoma"/>
                <a:ea typeface="Tahoma"/>
                <a:cs typeface="Tahoma"/>
              </a:rPr>
              <a:t>Animal Handling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D93B57CF-612C-4EDC-BF9F-D20670B8A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11F0B-7859-4167-847F-B0132A0D1EEF}" type="slidenum">
              <a:rPr lang="en-US" smtClean="0"/>
              <a:t>62</a:t>
            </a:fld>
            <a:endParaRPr lang="en-US"/>
          </a:p>
        </p:txBody>
      </p:sp>
      <p:pic>
        <p:nvPicPr>
          <p:cNvPr id="3" name="Picture 2" descr="A picture containing crab, several&#10;&#10;Description automatically generated">
            <a:extLst>
              <a:ext uri="{FF2B5EF4-FFF2-40B4-BE49-F238E27FC236}">
                <a16:creationId xmlns="" xmlns:a16="http://schemas.microsoft.com/office/drawing/2014/main" id="{6FEB75FF-839C-45FA-9F03-5F5316A776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84671" y="823541"/>
            <a:ext cx="9202994" cy="60344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FCB741F1-2B96-4F45-8DC2-1FAD2F0CE12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86841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FB2E50AB-657F-4B32-907D-F974AB3C1502}"/>
              </a:ext>
            </a:extLst>
          </p:cNvPr>
          <p:cNvSpPr/>
          <p:nvPr/>
        </p:nvSpPr>
        <p:spPr>
          <a:xfrm>
            <a:off x="0" y="2395330"/>
            <a:ext cx="897834" cy="4075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="" xmlns:a16="http://schemas.microsoft.com/office/drawing/2014/main" id="{33B6F2C1-98F5-434C-A138-AA7907342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11F0B-7859-4167-847F-B0132A0D1EEF}" type="slidenum">
              <a:rPr lang="en-US" smtClean="0"/>
              <a:t>63</a:t>
            </a:fld>
            <a:endParaRPr lang="en-US"/>
          </a:p>
        </p:txBody>
      </p:sp>
      <p:pic>
        <p:nvPicPr>
          <p:cNvPr id="3" name="DJI_20221004140336_0028_Z">
            <a:hlinkClick r:id="" action="ppaction://media"/>
            <a:extLst>
              <a:ext uri="{FF2B5EF4-FFF2-40B4-BE49-F238E27FC236}">
                <a16:creationId xmlns="" xmlns:a16="http://schemas.microsoft.com/office/drawing/2014/main" id="{5857D0C5-B47C-42DE-A21F-A91C6085C3F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93130" y="1394455"/>
            <a:ext cx="9418892" cy="529812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677705D4-EB9D-4CA6-8C86-043AA47D776B}"/>
              </a:ext>
            </a:extLst>
          </p:cNvPr>
          <p:cNvSpPr txBox="1"/>
          <p:nvPr/>
        </p:nvSpPr>
        <p:spPr>
          <a:xfrm>
            <a:off x="557784" y="182181"/>
            <a:ext cx="3487249" cy="57099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latin typeface="Tahoma"/>
                <a:ea typeface="Tahoma"/>
                <a:cs typeface="Tahoma"/>
              </a:rPr>
              <a:t>Animal Handling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EE5A4BDA-476E-4C3F-B425-34B2FAAD1A1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917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075C2F3-F200-4AA6-82BF-C8936BE22C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F380EB4-AA58-4AC0-AEA8-6547A0C32ED5}"/>
              </a:ext>
            </a:extLst>
          </p:cNvPr>
          <p:cNvSpPr txBox="1"/>
          <p:nvPr/>
        </p:nvSpPr>
        <p:spPr>
          <a:xfrm>
            <a:off x="0" y="3121739"/>
            <a:ext cx="5246126" cy="1323439"/>
          </a:xfrm>
          <a:prstGeom prst="rect">
            <a:avLst/>
          </a:prstGeom>
          <a:solidFill>
            <a:schemeClr val="accent4">
              <a:alpha val="81000"/>
            </a:schemeClr>
          </a:solidFill>
        </p:spPr>
        <p:txBody>
          <a:bodyPr wrap="square" rtlCol="0">
            <a:spAutoFit/>
          </a:bodyPr>
          <a:lstStyle/>
          <a:p>
            <a:pPr marL="569913" indent="-569913">
              <a:buFont typeface="Wingdings" panose="05000000000000000000" pitchFamily="2" charset="2"/>
              <a:buChar char="Ø"/>
            </a:pPr>
            <a:r>
              <a:rPr lang="en-US" sz="4000" b="1" dirty="0">
                <a:solidFill>
                  <a:srgbClr val="2B52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Bison herd management app</a:t>
            </a:r>
          </a:p>
        </p:txBody>
      </p:sp>
    </p:spTree>
    <p:extLst>
      <p:ext uri="{BB962C8B-B14F-4D97-AF65-F5344CB8AC3E}">
        <p14:creationId xmlns:p14="http://schemas.microsoft.com/office/powerpoint/2010/main" val="25504001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3443293"/>
            <a:ext cx="12192001" cy="247490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8110" y="492695"/>
            <a:ext cx="9931551" cy="23587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F3811797-87CC-4C7F-9C30-B73D15677DF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65117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/>
          <p:nvPr/>
        </p:nvGrpSpPr>
        <p:grpSpPr>
          <a:xfrm>
            <a:off x="268452" y="305811"/>
            <a:ext cx="7851291" cy="930140"/>
            <a:chOff x="0" y="-47625"/>
            <a:chExt cx="15702581" cy="1860279"/>
          </a:xfrm>
        </p:grpSpPr>
        <p:sp>
          <p:nvSpPr>
            <p:cNvPr id="10" name="TextBox 10"/>
            <p:cNvSpPr txBox="1"/>
            <p:nvPr/>
          </p:nvSpPr>
          <p:spPr>
            <a:xfrm>
              <a:off x="0" y="1108998"/>
              <a:ext cx="15702581" cy="7036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033"/>
                </a:lnSpc>
              </a:pPr>
              <a:r>
                <a:rPr lang="en-US" sz="2167" spc="108" dirty="0" err="1">
                  <a:solidFill>
                    <a:srgbClr val="8ABD69"/>
                  </a:solidFill>
                  <a:latin typeface="Aileron Regular"/>
                </a:rPr>
                <a:t>bioTrack</a:t>
              </a:r>
              <a:r>
                <a:rPr lang="en-US" sz="2167" spc="108" dirty="0">
                  <a:solidFill>
                    <a:srgbClr val="8ABD69"/>
                  </a:solidFill>
                  <a:latin typeface="Aileron Regular"/>
                </a:rPr>
                <a:t>+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15702581" cy="9255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30"/>
                </a:lnSpc>
                <a:spcBef>
                  <a:spcPct val="0"/>
                </a:spcBef>
              </a:pPr>
              <a:r>
                <a:rPr lang="en-US" sz="3000" spc="90">
                  <a:solidFill>
                    <a:srgbClr val="8ABD69"/>
                  </a:solidFill>
                  <a:latin typeface="Aileron Heavy"/>
                </a:rPr>
                <a:t>KEY FEATURES OF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124894" y="1967498"/>
            <a:ext cx="2094934" cy="1054873"/>
            <a:chOff x="0" y="-28575"/>
            <a:chExt cx="4189868" cy="2109748"/>
          </a:xfrm>
        </p:grpSpPr>
        <p:sp>
          <p:nvSpPr>
            <p:cNvPr id="13" name="TextBox 13"/>
            <p:cNvSpPr txBox="1"/>
            <p:nvPr/>
          </p:nvSpPr>
          <p:spPr>
            <a:xfrm>
              <a:off x="0" y="667066"/>
              <a:ext cx="4189868" cy="14141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00"/>
                </a:lnSpc>
              </a:pPr>
              <a:r>
                <a:rPr lang="en-US" sz="1267" spc="63" dirty="0">
                  <a:solidFill>
                    <a:srgbClr val="191919"/>
                  </a:solidFill>
                  <a:latin typeface="Aileron Regular"/>
                </a:rPr>
                <a:t>Customize views to see only the data you need, when you need it.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4189868" cy="5206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50"/>
                </a:lnSpc>
                <a:spcBef>
                  <a:spcPct val="0"/>
                </a:spcBef>
              </a:pPr>
              <a:r>
                <a:rPr lang="en-US" sz="1667" spc="65">
                  <a:solidFill>
                    <a:srgbClr val="191919"/>
                  </a:solidFill>
                  <a:latin typeface="Aileron Regular Bold"/>
                </a:rPr>
                <a:t>Customizable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8214372" y="3730525"/>
            <a:ext cx="2010301" cy="1054873"/>
            <a:chOff x="0" y="-28575"/>
            <a:chExt cx="4020603" cy="2109748"/>
          </a:xfrm>
        </p:grpSpPr>
        <p:sp>
          <p:nvSpPr>
            <p:cNvPr id="16" name="TextBox 16"/>
            <p:cNvSpPr txBox="1"/>
            <p:nvPr/>
          </p:nvSpPr>
          <p:spPr>
            <a:xfrm>
              <a:off x="0" y="667066"/>
              <a:ext cx="4020603" cy="14141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00"/>
                </a:lnSpc>
              </a:pPr>
              <a:r>
                <a:rPr lang="en-US" sz="1267" spc="63" dirty="0">
                  <a:solidFill>
                    <a:srgbClr val="191919"/>
                  </a:solidFill>
                  <a:latin typeface="Aileron Regular"/>
                </a:rPr>
                <a:t>Assess anywhere on your web enabled device.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4020603" cy="5206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50"/>
                </a:lnSpc>
                <a:spcBef>
                  <a:spcPct val="0"/>
                </a:spcBef>
              </a:pPr>
              <a:r>
                <a:rPr lang="en-US" sz="1667" spc="65" dirty="0">
                  <a:solidFill>
                    <a:srgbClr val="191919"/>
                  </a:solidFill>
                  <a:latin typeface="Aileron Regular Bold"/>
                </a:rPr>
                <a:t>Mobile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674679" y="3410972"/>
            <a:ext cx="2519418" cy="811217"/>
            <a:chOff x="0" y="-28575"/>
            <a:chExt cx="5038835" cy="1622436"/>
          </a:xfrm>
        </p:grpSpPr>
        <p:sp>
          <p:nvSpPr>
            <p:cNvPr id="22" name="TextBox 22"/>
            <p:cNvSpPr txBox="1"/>
            <p:nvPr/>
          </p:nvSpPr>
          <p:spPr>
            <a:xfrm>
              <a:off x="0" y="667066"/>
              <a:ext cx="5038835" cy="9267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00"/>
                </a:lnSpc>
              </a:pPr>
              <a:r>
                <a:rPr lang="en-US" sz="1267" spc="63" dirty="0">
                  <a:solidFill>
                    <a:srgbClr val="191919"/>
                  </a:solidFill>
                  <a:latin typeface="Aileron Regular"/>
                </a:rPr>
                <a:t>Meets national on-farm verification program standards.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28575"/>
              <a:ext cx="5038835" cy="5206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50"/>
                </a:lnSpc>
                <a:spcBef>
                  <a:spcPct val="0"/>
                </a:spcBef>
              </a:pPr>
              <a:r>
                <a:rPr lang="en-US" sz="1667" spc="65">
                  <a:solidFill>
                    <a:srgbClr val="191919"/>
                  </a:solidFill>
                  <a:latin typeface="Aileron Regular Bold"/>
                </a:rPr>
                <a:t>Standards Built-In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2782344" y="1804598"/>
            <a:ext cx="2134349" cy="811217"/>
            <a:chOff x="0" y="-28575"/>
            <a:chExt cx="4268699" cy="1622436"/>
          </a:xfrm>
        </p:grpSpPr>
        <p:sp>
          <p:nvSpPr>
            <p:cNvPr id="25" name="TextBox 25"/>
            <p:cNvSpPr txBox="1"/>
            <p:nvPr/>
          </p:nvSpPr>
          <p:spPr>
            <a:xfrm>
              <a:off x="0" y="667066"/>
              <a:ext cx="4268699" cy="9267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00"/>
                </a:lnSpc>
              </a:pPr>
              <a:r>
                <a:rPr lang="en-US" sz="1267" spc="63" dirty="0">
                  <a:solidFill>
                    <a:srgbClr val="191919"/>
                  </a:solidFill>
                  <a:latin typeface="Aileron Regular"/>
                </a:rPr>
                <a:t>Rest assured with records being fully backed up.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28575"/>
              <a:ext cx="4268699" cy="5206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50"/>
                </a:lnSpc>
                <a:spcBef>
                  <a:spcPct val="0"/>
                </a:spcBef>
              </a:pPr>
              <a:r>
                <a:rPr lang="en-US" sz="1667" spc="65" dirty="0">
                  <a:solidFill>
                    <a:srgbClr val="191919"/>
                  </a:solidFill>
                  <a:latin typeface="Aileron Regular Bold"/>
                </a:rPr>
                <a:t>Secure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5134594" y="3485918"/>
            <a:ext cx="2016297" cy="811217"/>
            <a:chOff x="0" y="-28575"/>
            <a:chExt cx="4032595" cy="1622436"/>
          </a:xfrm>
        </p:grpSpPr>
        <p:sp>
          <p:nvSpPr>
            <p:cNvPr id="28" name="TextBox 28"/>
            <p:cNvSpPr txBox="1"/>
            <p:nvPr/>
          </p:nvSpPr>
          <p:spPr>
            <a:xfrm>
              <a:off x="0" y="667066"/>
              <a:ext cx="4032595" cy="9267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00"/>
                </a:lnSpc>
              </a:pPr>
              <a:r>
                <a:rPr lang="en-US" sz="1267" spc="63" dirty="0">
                  <a:solidFill>
                    <a:srgbClr val="191919"/>
                  </a:solidFill>
                  <a:latin typeface="Aileron Regular"/>
                </a:rPr>
                <a:t>Knowledgeable staff available to help always.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28575"/>
              <a:ext cx="4032595" cy="5206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50"/>
                </a:lnSpc>
                <a:spcBef>
                  <a:spcPct val="0"/>
                </a:spcBef>
              </a:pPr>
              <a:r>
                <a:rPr lang="en-US" sz="1667" spc="65" dirty="0">
                  <a:solidFill>
                    <a:srgbClr val="191919"/>
                  </a:solidFill>
                  <a:latin typeface="Aileron Regular Bold"/>
                </a:rPr>
                <a:t>Supported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920074" y="4840493"/>
            <a:ext cx="2134349" cy="1054873"/>
            <a:chOff x="0" y="-28575"/>
            <a:chExt cx="4268699" cy="2109748"/>
          </a:xfrm>
        </p:grpSpPr>
        <p:sp>
          <p:nvSpPr>
            <p:cNvPr id="34" name="TextBox 34"/>
            <p:cNvSpPr txBox="1"/>
            <p:nvPr/>
          </p:nvSpPr>
          <p:spPr>
            <a:xfrm>
              <a:off x="0" y="667066"/>
              <a:ext cx="4268699" cy="14141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00"/>
                </a:lnSpc>
              </a:pPr>
              <a:r>
                <a:rPr lang="en-US" sz="1267" spc="63" dirty="0">
                  <a:solidFill>
                    <a:srgbClr val="191919"/>
                  </a:solidFill>
                  <a:latin typeface="Aileron Regular"/>
                </a:rPr>
                <a:t>Access all your beef, bison, sheep and goat records in one place.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-28575"/>
              <a:ext cx="4268699" cy="5206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50"/>
                </a:lnSpc>
                <a:spcBef>
                  <a:spcPct val="0"/>
                </a:spcBef>
              </a:pPr>
              <a:r>
                <a:rPr lang="en-US" sz="1667" spc="65">
                  <a:solidFill>
                    <a:srgbClr val="191919"/>
                  </a:solidFill>
                  <a:latin typeface="Aileron Regular Bold"/>
                </a:rPr>
                <a:t>Multi-Species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5940398" y="5218392"/>
            <a:ext cx="2259797" cy="811217"/>
            <a:chOff x="0" y="-28575"/>
            <a:chExt cx="4519594" cy="1622436"/>
          </a:xfrm>
        </p:grpSpPr>
        <p:sp>
          <p:nvSpPr>
            <p:cNvPr id="37" name="TextBox 37"/>
            <p:cNvSpPr txBox="1"/>
            <p:nvPr/>
          </p:nvSpPr>
          <p:spPr>
            <a:xfrm>
              <a:off x="0" y="667066"/>
              <a:ext cx="4519594" cy="9267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00"/>
                </a:lnSpc>
              </a:pPr>
              <a:r>
                <a:rPr lang="en-US" sz="1267" spc="63">
                  <a:solidFill>
                    <a:srgbClr val="191919"/>
                  </a:solidFill>
                  <a:latin typeface="Aileron Regular"/>
                </a:rPr>
                <a:t>Give others access to what they need in your account.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0" y="-28575"/>
              <a:ext cx="4519594" cy="5206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50"/>
                </a:lnSpc>
                <a:spcBef>
                  <a:spcPct val="0"/>
                </a:spcBef>
              </a:pPr>
              <a:r>
                <a:rPr lang="en-US" sz="1667" spc="65" dirty="0">
                  <a:solidFill>
                    <a:srgbClr val="191919"/>
                  </a:solidFill>
                  <a:latin typeface="Aileron Regular Bold"/>
                </a:rPr>
                <a:t>3rd-Party Access</a:t>
              </a:r>
            </a:p>
          </p:txBody>
        </p:sp>
      </p:grpSp>
      <p:pic>
        <p:nvPicPr>
          <p:cNvPr id="42" name="Picture 21">
            <a:extLst>
              <a:ext uri="{FF2B5EF4-FFF2-40B4-BE49-F238E27FC236}">
                <a16:creationId xmlns="" xmlns:a16="http://schemas.microsoft.com/office/drawing/2014/main" id="{B0F78143-73D3-302B-0223-311B8C88AB4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64583" y="310703"/>
            <a:ext cx="2673936" cy="848975"/>
          </a:xfrm>
          <a:prstGeom prst="rect">
            <a:avLst/>
          </a:prstGeom>
        </p:spPr>
      </p:pic>
      <p:sp>
        <p:nvSpPr>
          <p:cNvPr id="43" name="TextBox 23">
            <a:extLst>
              <a:ext uri="{FF2B5EF4-FFF2-40B4-BE49-F238E27FC236}">
                <a16:creationId xmlns="" xmlns:a16="http://schemas.microsoft.com/office/drawing/2014/main" id="{4653614A-FAC5-CB68-099B-93F3D33D86DD}"/>
              </a:ext>
            </a:extLst>
          </p:cNvPr>
          <p:cNvSpPr txBox="1"/>
          <p:nvPr/>
        </p:nvSpPr>
        <p:spPr>
          <a:xfrm>
            <a:off x="2782344" y="1145663"/>
            <a:ext cx="6627314" cy="258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600" spc="80">
                <a:solidFill>
                  <a:srgbClr val="003060"/>
                </a:solidFill>
                <a:latin typeface="Aileron Regular"/>
              </a:rPr>
              <a:t>Your Livestock Management Solution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84623A29-747E-8D90-84D4-3D1AC43CB47C}"/>
              </a:ext>
            </a:extLst>
          </p:cNvPr>
          <p:cNvSpPr txBox="1"/>
          <p:nvPr/>
        </p:nvSpPr>
        <p:spPr>
          <a:xfrm>
            <a:off x="6658649" y="260708"/>
            <a:ext cx="1520151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34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</a:p>
        </p:txBody>
      </p:sp>
      <p:grpSp>
        <p:nvGrpSpPr>
          <p:cNvPr id="45" name="Group 12">
            <a:extLst>
              <a:ext uri="{FF2B5EF4-FFF2-40B4-BE49-F238E27FC236}">
                <a16:creationId xmlns="" xmlns:a16="http://schemas.microsoft.com/office/drawing/2014/main" id="{2FC381B2-CBE7-ACF8-88D8-F631985C5F35}"/>
              </a:ext>
            </a:extLst>
          </p:cNvPr>
          <p:cNvGrpSpPr/>
          <p:nvPr/>
        </p:nvGrpSpPr>
        <p:grpSpPr>
          <a:xfrm>
            <a:off x="6105261" y="1906599"/>
            <a:ext cx="2094934" cy="1054873"/>
            <a:chOff x="0" y="-28575"/>
            <a:chExt cx="4189868" cy="2109748"/>
          </a:xfrm>
        </p:grpSpPr>
        <p:sp>
          <p:nvSpPr>
            <p:cNvPr id="46" name="TextBox 13">
              <a:extLst>
                <a:ext uri="{FF2B5EF4-FFF2-40B4-BE49-F238E27FC236}">
                  <a16:creationId xmlns="" xmlns:a16="http://schemas.microsoft.com/office/drawing/2014/main" id="{D707A3D0-A798-C75F-B5CE-8C5F414F04D1}"/>
                </a:ext>
              </a:extLst>
            </p:cNvPr>
            <p:cNvSpPr txBox="1"/>
            <p:nvPr/>
          </p:nvSpPr>
          <p:spPr>
            <a:xfrm>
              <a:off x="0" y="667066"/>
              <a:ext cx="4189868" cy="14141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00"/>
                </a:lnSpc>
              </a:pPr>
              <a:r>
                <a:rPr lang="en-US" sz="1267" spc="63" dirty="0">
                  <a:solidFill>
                    <a:srgbClr val="191919"/>
                  </a:solidFill>
                  <a:latin typeface="Aileron Regular"/>
                </a:rPr>
                <a:t>Only pay for the features you need and the size of your operation.</a:t>
              </a:r>
            </a:p>
          </p:txBody>
        </p:sp>
        <p:sp>
          <p:nvSpPr>
            <p:cNvPr id="47" name="TextBox 14">
              <a:extLst>
                <a:ext uri="{FF2B5EF4-FFF2-40B4-BE49-F238E27FC236}">
                  <a16:creationId xmlns="" xmlns:a16="http://schemas.microsoft.com/office/drawing/2014/main" id="{AC5D2787-17BE-F0AD-B6DD-55527A40582E}"/>
                </a:ext>
              </a:extLst>
            </p:cNvPr>
            <p:cNvSpPr txBox="1"/>
            <p:nvPr/>
          </p:nvSpPr>
          <p:spPr>
            <a:xfrm>
              <a:off x="0" y="-28575"/>
              <a:ext cx="4189868" cy="5206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50"/>
                </a:lnSpc>
                <a:spcBef>
                  <a:spcPct val="0"/>
                </a:spcBef>
              </a:pPr>
              <a:r>
                <a:rPr lang="en-US" sz="1667" spc="65" dirty="0">
                  <a:solidFill>
                    <a:srgbClr val="191919"/>
                  </a:solidFill>
                  <a:latin typeface="Aileron Regular Bold"/>
                </a:rPr>
                <a:t>Affordable</a:t>
              </a:r>
            </a:p>
          </p:txBody>
        </p:sp>
      </p:grpSp>
      <p:pic>
        <p:nvPicPr>
          <p:cNvPr id="40" name="Picture 39">
            <a:extLst>
              <a:ext uri="{FF2B5EF4-FFF2-40B4-BE49-F238E27FC236}">
                <a16:creationId xmlns="" xmlns:a16="http://schemas.microsoft.com/office/drawing/2014/main" id="{01F458D8-39F3-4900-94A0-DF48F582AC6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74624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0"/>
          <p:cNvSpPr txBox="1"/>
          <p:nvPr/>
        </p:nvSpPr>
        <p:spPr>
          <a:xfrm>
            <a:off x="268452" y="884123"/>
            <a:ext cx="7851291" cy="3518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33"/>
              </a:lnSpc>
            </a:pPr>
            <a:r>
              <a:rPr lang="en-US" sz="2167" spc="108" dirty="0" err="1">
                <a:solidFill>
                  <a:srgbClr val="8ABD69"/>
                </a:solidFill>
                <a:latin typeface="Aileron Regular"/>
              </a:rPr>
              <a:t>bioTrack</a:t>
            </a:r>
            <a:r>
              <a:rPr lang="en-US" sz="2167" spc="108" dirty="0">
                <a:solidFill>
                  <a:srgbClr val="8ABD69"/>
                </a:solidFill>
                <a:latin typeface="Aileron Regular"/>
              </a:rPr>
              <a:t>+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B8D64DD7-4BC7-E9F6-37A4-74FCD5471D0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0509" y="1382458"/>
            <a:ext cx="10078903" cy="505622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1DA10FF-40DA-E3E8-6F1E-45560784E5C2}"/>
              </a:ext>
            </a:extLst>
          </p:cNvPr>
          <p:cNvSpPr txBox="1"/>
          <p:nvPr/>
        </p:nvSpPr>
        <p:spPr>
          <a:xfrm>
            <a:off x="6265542" y="557162"/>
            <a:ext cx="41566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/>
              <a:t>Lakeland College Bison Herd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260F40C-498A-AF2F-0943-E199A5E5E73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33" y="1461779"/>
            <a:ext cx="1911980" cy="49987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91CC1A1-FC60-42CD-9894-AAABCB764B2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60896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0"/>
          <p:cNvSpPr txBox="1"/>
          <p:nvPr/>
        </p:nvSpPr>
        <p:spPr>
          <a:xfrm>
            <a:off x="268452" y="789837"/>
            <a:ext cx="7851291" cy="3518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33"/>
              </a:lnSpc>
            </a:pPr>
            <a:r>
              <a:rPr lang="en-US" sz="2167" spc="108" dirty="0" err="1">
                <a:solidFill>
                  <a:srgbClr val="8ABD69"/>
                </a:solidFill>
                <a:latin typeface="Aileron Regular"/>
              </a:rPr>
              <a:t>bioTrack</a:t>
            </a:r>
            <a:r>
              <a:rPr lang="en-US" sz="2167" spc="108" dirty="0">
                <a:solidFill>
                  <a:srgbClr val="8ABD69"/>
                </a:solidFill>
                <a:latin typeface="Aileron Regular"/>
              </a:rPr>
              <a:t>+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1DA10FF-40DA-E3E8-6F1E-45560784E5C2}"/>
              </a:ext>
            </a:extLst>
          </p:cNvPr>
          <p:cNvSpPr txBox="1"/>
          <p:nvPr/>
        </p:nvSpPr>
        <p:spPr>
          <a:xfrm>
            <a:off x="6265542" y="557162"/>
            <a:ext cx="41763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/>
              <a:t>Lakeland College Bison Herd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40055DB3-455E-7192-E90A-2C447DBC4DB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455" y="1374340"/>
            <a:ext cx="10931372" cy="53115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8C1932C-5D2A-439B-80F9-DAC4EC2A8D3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69853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B5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group of people jumping in the air&#10;&#10;Description automatically generated with low confidence">
            <a:extLst>
              <a:ext uri="{FF2B5EF4-FFF2-40B4-BE49-F238E27FC236}">
                <a16:creationId xmlns="" xmlns:a16="http://schemas.microsoft.com/office/drawing/2014/main" id="{8E22B493-6682-488A-AE6E-0E4D180143A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31109" y="0"/>
            <a:ext cx="12129781" cy="686831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92AD55F-F899-4540-A8F2-0E34B78DCEA2}"/>
              </a:ext>
            </a:extLst>
          </p:cNvPr>
          <p:cNvSpPr txBox="1"/>
          <p:nvPr/>
        </p:nvSpPr>
        <p:spPr>
          <a:xfrm>
            <a:off x="31109" y="4929324"/>
            <a:ext cx="4522839" cy="1938992"/>
          </a:xfrm>
          <a:prstGeom prst="rect">
            <a:avLst/>
          </a:prstGeom>
          <a:solidFill>
            <a:schemeClr val="accent4">
              <a:alpha val="81000"/>
            </a:schemeClr>
          </a:solidFill>
        </p:spPr>
        <p:txBody>
          <a:bodyPr wrap="square" rtlCol="0">
            <a:spAutoFit/>
          </a:bodyPr>
          <a:lstStyle/>
          <a:p>
            <a:pPr marL="569913" indent="-569913">
              <a:buFont typeface="Wingdings" panose="05000000000000000000" pitchFamily="2" charset="2"/>
              <a:buChar char="Ø"/>
            </a:pPr>
            <a:r>
              <a:rPr lang="en-US" sz="4000" b="1" dirty="0">
                <a:solidFill>
                  <a:srgbClr val="2B52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Knowledge translation &amp; transfer (KTT)</a:t>
            </a:r>
          </a:p>
        </p:txBody>
      </p:sp>
    </p:spTree>
    <p:extLst>
      <p:ext uri="{BB962C8B-B14F-4D97-AF65-F5344CB8AC3E}">
        <p14:creationId xmlns:p14="http://schemas.microsoft.com/office/powerpoint/2010/main" val="888987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 descr="Alberta confirms ornamental production and retail to be 'essential' -  Greenhouse Canada">
            <a:extLst>
              <a:ext uri="{FF2B5EF4-FFF2-40B4-BE49-F238E27FC236}">
                <a16:creationId xmlns="" xmlns:a16="http://schemas.microsoft.com/office/drawing/2014/main" id="{8CDD60C5-0CC5-45BE-A116-D6E478A65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55155" y="2751305"/>
            <a:ext cx="2883793" cy="1577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554907" y="245806"/>
            <a:ext cx="8736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Bison Research: Funding &amp; Collaborations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678A8020-0A89-4B85-8FF0-8DCE9F4BA32A}"/>
              </a:ext>
            </a:extLst>
          </p:cNvPr>
          <p:cNvGrpSpPr/>
          <p:nvPr/>
        </p:nvGrpSpPr>
        <p:grpSpPr>
          <a:xfrm>
            <a:off x="83896" y="1021538"/>
            <a:ext cx="2291580" cy="2164509"/>
            <a:chOff x="0" y="1502228"/>
            <a:chExt cx="1965808" cy="1835377"/>
          </a:xfrm>
        </p:grpSpPr>
        <p:pic>
          <p:nvPicPr>
            <p:cNvPr id="7" name="Picture 6" descr="Cauldron Png - Pot Of Gold Transparent, Png Download - kindpng">
              <a:extLst>
                <a:ext uri="{FF2B5EF4-FFF2-40B4-BE49-F238E27FC236}">
                  <a16:creationId xmlns="" xmlns:a16="http://schemas.microsoft.com/office/drawing/2014/main" id="{9C8E4C44-8D44-47AC-AB91-38F65CD129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502228"/>
              <a:ext cx="1965808" cy="18353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 descr="Study in Alberta - Alberta Innovates">
              <a:extLst>
                <a:ext uri="{FF2B5EF4-FFF2-40B4-BE49-F238E27FC236}">
                  <a16:creationId xmlns="" xmlns:a16="http://schemas.microsoft.com/office/drawing/2014/main" id="{58868F2F-1C0D-45CB-914F-A614CB865FD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87773" y="2330732"/>
              <a:ext cx="1390262" cy="4497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" name="Picture 10" descr="Lakeland College">
            <a:extLst>
              <a:ext uri="{FF2B5EF4-FFF2-40B4-BE49-F238E27FC236}">
                <a16:creationId xmlns="" xmlns:a16="http://schemas.microsoft.com/office/drawing/2014/main" id="{8025A2E7-EFE9-4F5D-884C-8F12398880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75476" y="1199356"/>
            <a:ext cx="3878143" cy="1279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BDDF3AF2-2AFA-4D92-B170-10928308064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91658" y="1459845"/>
            <a:ext cx="2900342" cy="1835377"/>
          </a:xfrm>
          <a:prstGeom prst="rect">
            <a:avLst/>
          </a:prstGeom>
        </p:spPr>
      </p:pic>
      <p:pic>
        <p:nvPicPr>
          <p:cNvPr id="13" name="Picture 14" descr="AgSights - Home | Facebook">
            <a:extLst>
              <a:ext uri="{FF2B5EF4-FFF2-40B4-BE49-F238E27FC236}">
                <a16:creationId xmlns="" xmlns:a16="http://schemas.microsoft.com/office/drawing/2014/main" id="{1301620D-64CF-42DC-8CEA-D905EC78A9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7236"/>
          <a:stretch/>
        </p:blipFill>
        <p:spPr bwMode="auto">
          <a:xfrm>
            <a:off x="6470669" y="830581"/>
            <a:ext cx="2514245" cy="182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E3942D03-99CE-4666-9499-81A225CAD5A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71" y="3569968"/>
            <a:ext cx="2088950" cy="2335161"/>
          </a:xfrm>
          <a:prstGeom prst="rect">
            <a:avLst/>
          </a:prstGeom>
        </p:spPr>
      </p:pic>
      <p:pic>
        <p:nvPicPr>
          <p:cNvPr id="15" name="Picture 18" descr="BONN SDG FELLOWSHIPS 2021 | Youth Opportunities Hub">
            <a:extLst>
              <a:ext uri="{FF2B5EF4-FFF2-40B4-BE49-F238E27FC236}">
                <a16:creationId xmlns="" xmlns:a16="http://schemas.microsoft.com/office/drawing/2014/main" id="{D2EBF206-BDFB-43D8-88BB-8475E8D14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51668" y="5014452"/>
            <a:ext cx="3293826" cy="1781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Logos, About Our Brand, Thompson Rivers University">
            <a:extLst>
              <a:ext uri="{FF2B5EF4-FFF2-40B4-BE49-F238E27FC236}">
                <a16:creationId xmlns="" xmlns:a16="http://schemas.microsoft.com/office/drawing/2014/main" id="{F96179FD-CDBF-4517-BBF9-F528D72293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42039" y="4430480"/>
            <a:ext cx="2949546" cy="1166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707546AF-1440-499E-9EE5-8DE52B7027E8}"/>
              </a:ext>
            </a:extLst>
          </p:cNvPr>
          <p:cNvGrpSpPr/>
          <p:nvPr/>
        </p:nvGrpSpPr>
        <p:grpSpPr>
          <a:xfrm>
            <a:off x="2249026" y="4633501"/>
            <a:ext cx="2193013" cy="2079647"/>
            <a:chOff x="1806712" y="4867216"/>
            <a:chExt cx="1641649" cy="1829897"/>
          </a:xfrm>
        </p:grpSpPr>
        <p:pic>
          <p:nvPicPr>
            <p:cNvPr id="20" name="Picture 20" descr="No photo description available.">
              <a:extLst>
                <a:ext uri="{FF2B5EF4-FFF2-40B4-BE49-F238E27FC236}">
                  <a16:creationId xmlns="" xmlns:a16="http://schemas.microsoft.com/office/drawing/2014/main" id="{307CEC66-DE39-4044-B758-BDB886B68A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806712" y="4867216"/>
              <a:ext cx="1641649" cy="15949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20">
              <a:extLst>
                <a:ext uri="{FF2B5EF4-FFF2-40B4-BE49-F238E27FC236}">
                  <a16:creationId xmlns="" xmlns:a16="http://schemas.microsoft.com/office/drawing/2014/main" id="{A54570E5-6D89-4F71-9CE7-D8DC8762C9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86158" y="6419461"/>
              <a:ext cx="1540559" cy="277652"/>
            </a:xfrm>
            <a:prstGeom prst="rect">
              <a:avLst/>
            </a:prstGeom>
          </p:spPr>
        </p:pic>
      </p:grpSp>
      <p:pic>
        <p:nvPicPr>
          <p:cNvPr id="19" name="Picture 22" descr="Update on NSERC's New Research Partnerships Program – CS-Can|Info-Can">
            <a:extLst>
              <a:ext uri="{FF2B5EF4-FFF2-40B4-BE49-F238E27FC236}">
                <a16:creationId xmlns="" xmlns:a16="http://schemas.microsoft.com/office/drawing/2014/main" id="{041CC97A-44E9-4CC3-8375-52218138FD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56909" y="2859393"/>
            <a:ext cx="2883343" cy="1279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 descr="A picture containing standing, cow, mammal, outdoor&#10;&#10;Description automatically generated">
            <a:extLst>
              <a:ext uri="{FF2B5EF4-FFF2-40B4-BE49-F238E27FC236}">
                <a16:creationId xmlns="" xmlns:a16="http://schemas.microsoft.com/office/drawing/2014/main" id="{1497B29D-DF86-45A5-9E16-79A7DD58C823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79321" y="2993496"/>
            <a:ext cx="3912679" cy="380509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="" xmlns:a16="http://schemas.microsoft.com/office/drawing/2014/main" id="{38AF585A-3A83-4AA6-AF79-C731D986EFBB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68376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554907" y="245806"/>
            <a:ext cx="9733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KTT</a:t>
            </a:r>
          </a:p>
        </p:txBody>
      </p:sp>
      <p:pic>
        <p:nvPicPr>
          <p:cNvPr id="4" name="Picture 3" descr="A group of people sit on a bench&#10;&#10;Description automatically generated with medium confidence">
            <a:extLst>
              <a:ext uri="{FF2B5EF4-FFF2-40B4-BE49-F238E27FC236}">
                <a16:creationId xmlns="" xmlns:a16="http://schemas.microsoft.com/office/drawing/2014/main" id="{E8EBF423-823A-482D-BED3-1EE93847508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00002"/>
            <a:ext cx="7275443" cy="525799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3E8AB71-3C1A-47DD-882C-42F9A5062B96}"/>
              </a:ext>
            </a:extLst>
          </p:cNvPr>
          <p:cNvSpPr txBox="1"/>
          <p:nvPr/>
        </p:nvSpPr>
        <p:spPr>
          <a:xfrm>
            <a:off x="7275443" y="3074839"/>
            <a:ext cx="491655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Poster contest:</a:t>
            </a:r>
          </a:p>
          <a:p>
            <a:endParaRPr lang="en-US" sz="24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4000" b="1" dirty="0" err="1">
                <a:solidFill>
                  <a:srgbClr val="2B52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Wylee</a:t>
            </a:r>
            <a:r>
              <a:rPr lang="en-US" sz="4000" b="1" dirty="0">
                <a:solidFill>
                  <a:srgbClr val="2B52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1</a:t>
            </a:r>
            <a:r>
              <a:rPr lang="en-US" sz="4000" b="1" baseline="30000" dirty="0">
                <a:solidFill>
                  <a:srgbClr val="2B52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</a:t>
            </a:r>
            <a:r>
              <a:rPr lang="en-US" sz="4000" b="1" dirty="0">
                <a:solidFill>
                  <a:srgbClr val="2B52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place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4000" b="1" dirty="0">
              <a:solidFill>
                <a:srgbClr val="2B52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4000" b="1" dirty="0">
                <a:solidFill>
                  <a:srgbClr val="2B52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Walker: 3</a:t>
            </a:r>
            <a:r>
              <a:rPr lang="en-US" sz="4000" b="1" baseline="30000" dirty="0">
                <a:solidFill>
                  <a:srgbClr val="2B52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rd</a:t>
            </a:r>
            <a:r>
              <a:rPr lang="en-US" sz="4000" b="1" dirty="0">
                <a:solidFill>
                  <a:srgbClr val="2B52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place</a:t>
            </a:r>
          </a:p>
        </p:txBody>
      </p:sp>
      <p:pic>
        <p:nvPicPr>
          <p:cNvPr id="8194" name="Picture 2" descr="Canadian Bison Association :: International Bison Convention 2022">
            <a:extLst>
              <a:ext uri="{FF2B5EF4-FFF2-40B4-BE49-F238E27FC236}">
                <a16:creationId xmlns="" xmlns:a16="http://schemas.microsoft.com/office/drawing/2014/main" id="{D6983080-7C5A-4BA3-9EE9-F9909EFED3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15138" y="0"/>
            <a:ext cx="7520609" cy="2307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1E1A3528-3063-49FD-9056-4D615B760CA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17493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554907" y="245806"/>
            <a:ext cx="9733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KTT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4E4F38D9-BE2C-4E57-AF83-D1468DCF906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8F0A588-5656-463B-8429-A83A156F492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81432"/>
            <a:ext cx="4513007" cy="54765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1A71D4FA-2C5C-4182-ABCC-48653D64D8D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92043" y="2300749"/>
            <a:ext cx="7599957" cy="313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50674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554907" y="245806"/>
            <a:ext cx="9733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KTT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4E4F38D9-BE2C-4E57-AF83-D1468DCF906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E2DC0F8-268B-4C98-A840-026F45C036E9}"/>
              </a:ext>
            </a:extLst>
          </p:cNvPr>
          <p:cNvSpPr txBox="1"/>
          <p:nvPr/>
        </p:nvSpPr>
        <p:spPr>
          <a:xfrm>
            <a:off x="554907" y="699790"/>
            <a:ext cx="9179028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4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3800" b="1" dirty="0">
                <a:solidFill>
                  <a:srgbClr val="2B52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Grande Prairie – Regional Meeting</a:t>
            </a:r>
          </a:p>
        </p:txBody>
      </p:sp>
      <p:pic>
        <p:nvPicPr>
          <p:cNvPr id="4" name="Picture 3" descr="A group of people in a room&#10;&#10;Description automatically generated with medium confidence">
            <a:extLst>
              <a:ext uri="{FF2B5EF4-FFF2-40B4-BE49-F238E27FC236}">
                <a16:creationId xmlns="" xmlns:a16="http://schemas.microsoft.com/office/drawing/2014/main" id="{CB0FD773-7D38-4A05-81CF-2416D8ABDC6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28" y="2261419"/>
            <a:ext cx="10493601" cy="4609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44186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554907" y="194954"/>
            <a:ext cx="9733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KTT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42B03688-47E9-4572-8E5B-F5680111E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DF098-82C5-4806-B93F-6912FEAC041D}" type="slidenum">
              <a:rPr lang="en-US" smtClean="0"/>
              <a:t>73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63ECEEC9-FEF8-4761-9F58-ED457F8AD6F7}"/>
              </a:ext>
            </a:extLst>
          </p:cNvPr>
          <p:cNvSpPr txBox="1"/>
          <p:nvPr/>
        </p:nvSpPr>
        <p:spPr>
          <a:xfrm>
            <a:off x="554907" y="699790"/>
            <a:ext cx="5973711" cy="3385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4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3800" b="1" dirty="0">
                <a:solidFill>
                  <a:srgbClr val="2B52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"Drones-imaging Applied to Bison Farming: Data Gathering for Decision-making"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696F60C9-DE03-4799-90B3-6E06611196C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10829" y="23096"/>
            <a:ext cx="973343" cy="1010762"/>
          </a:xfrm>
          <a:prstGeom prst="rect">
            <a:avLst/>
          </a:prstGeom>
        </p:spPr>
      </p:pic>
      <p:pic>
        <p:nvPicPr>
          <p:cNvPr id="27650" name="Picture 2">
            <a:extLst>
              <a:ext uri="{FF2B5EF4-FFF2-40B4-BE49-F238E27FC236}">
                <a16:creationId xmlns="" xmlns:a16="http://schemas.microsoft.com/office/drawing/2014/main" id="{8FE9650B-9D9A-4D71-AD4D-4B70FD4781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80557" y="1189703"/>
            <a:ext cx="5301610" cy="527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erial Evolution Association of Canada">
            <a:extLst>
              <a:ext uri="{FF2B5EF4-FFF2-40B4-BE49-F238E27FC236}">
                <a16:creationId xmlns="" xmlns:a16="http://schemas.microsoft.com/office/drawing/2014/main" id="{813B692C-F5FB-4028-AA90-FC80D23784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590168"/>
            <a:ext cx="6806198" cy="2072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410473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group of people in garment&#10;&#10;Description automatically generated with low confidence">
            <a:extLst>
              <a:ext uri="{FF2B5EF4-FFF2-40B4-BE49-F238E27FC236}">
                <a16:creationId xmlns="" xmlns:a16="http://schemas.microsoft.com/office/drawing/2014/main" id="{2707D2A5-94E1-459C-8560-70B7C6E1FD4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-8" y="-2"/>
            <a:ext cx="12259780" cy="685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13463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in a field&#10;&#10;Description automatically generated with medium confidence">
            <a:extLst>
              <a:ext uri="{FF2B5EF4-FFF2-40B4-BE49-F238E27FC236}">
                <a16:creationId xmlns="" xmlns:a16="http://schemas.microsoft.com/office/drawing/2014/main" id="{235FEC1D-9C61-4AF6-9CCF-F21B60D97E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86316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6A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ground, outdoor, people, dirt&#10;&#10;Description automatically generated">
            <a:extLst>
              <a:ext uri="{FF2B5EF4-FFF2-40B4-BE49-F238E27FC236}">
                <a16:creationId xmlns="" xmlns:a16="http://schemas.microsoft.com/office/drawing/2014/main" id="{E3BAE787-EE28-4553-9C3B-1784F156CD0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3046" y="0"/>
            <a:ext cx="1016590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93676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text, outdoor, ground, beach&#10;&#10;Description automatically generated">
            <a:extLst>
              <a:ext uri="{FF2B5EF4-FFF2-40B4-BE49-F238E27FC236}">
                <a16:creationId xmlns="" xmlns:a16="http://schemas.microsoft.com/office/drawing/2014/main" id="{FB5BF581-5F1A-41D5-81CB-F4755D563C9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3048000" y="0"/>
            <a:ext cx="9144000" cy="6858000"/>
          </a:xfrm>
          <a:prstGeom prst="rect">
            <a:avLst/>
          </a:prstGeom>
        </p:spPr>
      </p:pic>
      <p:pic>
        <p:nvPicPr>
          <p:cNvPr id="13" name="Picture 12" descr="A picture containing dish, pan, cooking, grill&#10;&#10;Description automatically generated">
            <a:extLst>
              <a:ext uri="{FF2B5EF4-FFF2-40B4-BE49-F238E27FC236}">
                <a16:creationId xmlns="" xmlns:a16="http://schemas.microsoft.com/office/drawing/2014/main" id="{5B4FCF38-17F8-4523-B95F-D310E36BAA6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85725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67845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F0B59DF-3D41-47E8-99D7-49045ED8BE7F}"/>
              </a:ext>
            </a:extLst>
          </p:cNvPr>
          <p:cNvSpPr txBox="1"/>
          <p:nvPr/>
        </p:nvSpPr>
        <p:spPr>
          <a:xfrm>
            <a:off x="554907" y="194954"/>
            <a:ext cx="9733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KTT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23F91EC-E4B2-4802-8694-78276B8962F3}"/>
              </a:ext>
            </a:extLst>
          </p:cNvPr>
          <p:cNvSpPr txBox="1"/>
          <p:nvPr/>
        </p:nvSpPr>
        <p:spPr>
          <a:xfrm>
            <a:off x="554907" y="487341"/>
            <a:ext cx="503964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4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3800" b="1" dirty="0">
                <a:solidFill>
                  <a:srgbClr val="2B52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Lakeland College – Bison initiatives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2123E997-35EC-4754-8E18-620356966FA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23095"/>
            <a:ext cx="1146547" cy="1190625"/>
          </a:xfrm>
          <a:prstGeom prst="rect">
            <a:avLst/>
          </a:prstGeom>
        </p:spPr>
      </p:pic>
      <p:pic>
        <p:nvPicPr>
          <p:cNvPr id="26626" name="Picture 2" descr="Lakeland College SMF Extensive Grazing Research Unit - Home | Facebook">
            <a:extLst>
              <a:ext uri="{FF2B5EF4-FFF2-40B4-BE49-F238E27FC236}">
                <a16:creationId xmlns="" xmlns:a16="http://schemas.microsoft.com/office/drawing/2014/main" id="{BA10A505-816B-44E6-A79A-EEB9CAFDC2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394"/>
          <a:stretch/>
        </p:blipFill>
        <p:spPr bwMode="auto">
          <a:xfrm>
            <a:off x="9205152" y="4344274"/>
            <a:ext cx="2979020" cy="2490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Bison transparent PNG images - StickPNG">
            <a:extLst>
              <a:ext uri="{FF2B5EF4-FFF2-40B4-BE49-F238E27FC236}">
                <a16:creationId xmlns="" xmlns:a16="http://schemas.microsoft.com/office/drawing/2014/main" id="{59CF9288-9054-4883-BD53-CC8A20261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35413" y="194954"/>
            <a:ext cx="2490632" cy="2490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0" name="Picture 6" descr="Half ready to roll out bison courses at Lakeland College in Vermilion -  Lakeland Connect">
            <a:extLst>
              <a:ext uri="{FF2B5EF4-FFF2-40B4-BE49-F238E27FC236}">
                <a16:creationId xmlns="" xmlns:a16="http://schemas.microsoft.com/office/drawing/2014/main" id="{48BA06A5-F85A-43EE-82F2-B05EBE9AE8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978" t="4618" r="16107" b="5460"/>
          <a:stretch/>
        </p:blipFill>
        <p:spPr bwMode="auto">
          <a:xfrm>
            <a:off x="0" y="4430826"/>
            <a:ext cx="3893574" cy="2464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2" name="Picture 8" descr="Characteristics of a Good Research Paper - Tanvir's Blog">
            <a:extLst>
              <a:ext uri="{FF2B5EF4-FFF2-40B4-BE49-F238E27FC236}">
                <a16:creationId xmlns="" xmlns:a16="http://schemas.microsoft.com/office/drawing/2014/main" id="{587B4510-FF48-41CA-9C1D-0163B1CEF8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29432" y="4831593"/>
            <a:ext cx="3333136" cy="200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="" xmlns:a16="http://schemas.microsoft.com/office/drawing/2014/main" id="{345E770B-4050-472C-99BB-2C64EA557659}"/>
              </a:ext>
            </a:extLst>
          </p:cNvPr>
          <p:cNvCxnSpPr>
            <a:stCxn id="26628" idx="2"/>
            <a:endCxn id="26630" idx="0"/>
          </p:cNvCxnSpPr>
          <p:nvPr/>
        </p:nvCxnSpPr>
        <p:spPr>
          <a:xfrm flipH="1">
            <a:off x="1946787" y="2685586"/>
            <a:ext cx="7333942" cy="1745240"/>
          </a:xfrm>
          <a:prstGeom prst="straightConnector1">
            <a:avLst/>
          </a:prstGeom>
          <a:ln w="666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="" xmlns:a16="http://schemas.microsoft.com/office/drawing/2014/main" id="{908081F8-A1C9-4263-8921-5FF2F56517EB}"/>
              </a:ext>
            </a:extLst>
          </p:cNvPr>
          <p:cNvCxnSpPr>
            <a:cxnSpLocks/>
            <a:stCxn id="26628" idx="2"/>
            <a:endCxn id="26632" idx="0"/>
          </p:cNvCxnSpPr>
          <p:nvPr/>
        </p:nvCxnSpPr>
        <p:spPr>
          <a:xfrm flipH="1">
            <a:off x="6096000" y="2685586"/>
            <a:ext cx="3184729" cy="2146007"/>
          </a:xfrm>
          <a:prstGeom prst="straightConnector1">
            <a:avLst/>
          </a:prstGeom>
          <a:ln w="666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="" xmlns:a16="http://schemas.microsoft.com/office/drawing/2014/main" id="{68B11394-D05C-479A-B1FC-F496A3ABEB43}"/>
              </a:ext>
            </a:extLst>
          </p:cNvPr>
          <p:cNvCxnSpPr>
            <a:cxnSpLocks/>
            <a:stCxn id="26628" idx="2"/>
          </p:cNvCxnSpPr>
          <p:nvPr/>
        </p:nvCxnSpPr>
        <p:spPr>
          <a:xfrm>
            <a:off x="9280729" y="2685586"/>
            <a:ext cx="1756896" cy="1917552"/>
          </a:xfrm>
          <a:prstGeom prst="straightConnector1">
            <a:avLst/>
          </a:prstGeom>
          <a:ln w="666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77877A35-81A6-4B01-AE4F-47B950C2CFA6}"/>
              </a:ext>
            </a:extLst>
          </p:cNvPr>
          <p:cNvSpPr txBox="1"/>
          <p:nvPr/>
        </p:nvSpPr>
        <p:spPr>
          <a:xfrm rot="20835936">
            <a:off x="4184556" y="3350070"/>
            <a:ext cx="2024360" cy="646331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Teaching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7A819E11-41E8-40B8-A1B0-EC85FD17AAFB}"/>
              </a:ext>
            </a:extLst>
          </p:cNvPr>
          <p:cNvSpPr txBox="1"/>
          <p:nvPr/>
        </p:nvSpPr>
        <p:spPr>
          <a:xfrm rot="19610669">
            <a:off x="6371167" y="3620027"/>
            <a:ext cx="2024360" cy="646331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Research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750640EF-74F2-4651-B1A1-10803740CDA7}"/>
              </a:ext>
            </a:extLst>
          </p:cNvPr>
          <p:cNvSpPr txBox="1"/>
          <p:nvPr/>
        </p:nvSpPr>
        <p:spPr>
          <a:xfrm rot="2927330">
            <a:off x="9140946" y="3190174"/>
            <a:ext cx="1801592" cy="646331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Training</a:t>
            </a:r>
          </a:p>
        </p:txBody>
      </p:sp>
    </p:spTree>
    <p:extLst>
      <p:ext uri="{BB962C8B-B14F-4D97-AF65-F5344CB8AC3E}">
        <p14:creationId xmlns:p14="http://schemas.microsoft.com/office/powerpoint/2010/main" val="91339557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281084-17CA-4C33-A1D5-ABD518B4DFF4}"/>
              </a:ext>
            </a:extLst>
          </p:cNvPr>
          <p:cNvSpPr txBox="1"/>
          <p:nvPr/>
        </p:nvSpPr>
        <p:spPr>
          <a:xfrm>
            <a:off x="554907" y="245806"/>
            <a:ext cx="52565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Research on Traceability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5C6F6C90-F77C-4E02-8CDB-556F25683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DF098-82C5-4806-B93F-6912FEAC041D}" type="slidenum">
              <a:rPr lang="en-US" smtClean="0"/>
              <a:t>79</a:t>
            </a:fld>
            <a:endParaRPr lang="en-US"/>
          </a:p>
        </p:txBody>
      </p:sp>
      <p:pic>
        <p:nvPicPr>
          <p:cNvPr id="1026" name="Picture 2" descr="Canadian Cattle Identification Agency | Canadian Cattle Identification  Agency">
            <a:extLst>
              <a:ext uri="{FF2B5EF4-FFF2-40B4-BE49-F238E27FC236}">
                <a16:creationId xmlns="" xmlns:a16="http://schemas.microsoft.com/office/drawing/2014/main" id="{5A7F72BA-719B-4794-B924-087DF2BDD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203" y="980069"/>
            <a:ext cx="2919985" cy="2955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anadian Food Inspection Agency - Atlantic Beef Products">
            <a:extLst>
              <a:ext uri="{FF2B5EF4-FFF2-40B4-BE49-F238E27FC236}">
                <a16:creationId xmlns="" xmlns:a16="http://schemas.microsoft.com/office/drawing/2014/main" id="{5C5F847F-B1E0-4E89-A1CE-532C2DF9E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2026" y="1741516"/>
            <a:ext cx="1935519" cy="3037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griculture and Agri-Food Canada – Charlottetown Research &amp; Development  Centre – PEI BioAlliance">
            <a:extLst>
              <a:ext uri="{FF2B5EF4-FFF2-40B4-BE49-F238E27FC236}">
                <a16:creationId xmlns="" xmlns:a16="http://schemas.microsoft.com/office/drawing/2014/main" id="{B56BDD49-3C37-4869-A5D0-3B1DB951EF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62" y="4962089"/>
            <a:ext cx="5688899" cy="112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rovinces and territories of Canada - Wikipedia">
            <a:extLst>
              <a:ext uri="{FF2B5EF4-FFF2-40B4-BE49-F238E27FC236}">
                <a16:creationId xmlns="" xmlns:a16="http://schemas.microsoft.com/office/drawing/2014/main" id="{B5D7508D-1553-4893-AC3D-E9AC8B157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58170" y="28373"/>
            <a:ext cx="6039574" cy="491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616A673-A843-4A33-A755-1EA641C71F12}"/>
              </a:ext>
            </a:extLst>
          </p:cNvPr>
          <p:cNvSpPr txBox="1"/>
          <p:nvPr/>
        </p:nvSpPr>
        <p:spPr>
          <a:xfrm>
            <a:off x="6042860" y="5154632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Canadian Livestock Industry Traceability Movement Data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E755388A-52E5-43B3-A2B0-51C7B84C66A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23095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21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m 12" descr="Linha do tempo&#10;&#10;Descrição gerada automaticamente">
            <a:extLst>
              <a:ext uri="{FF2B5EF4-FFF2-40B4-BE49-F238E27FC236}">
                <a16:creationId xmlns="" xmlns:a16="http://schemas.microsoft.com/office/drawing/2014/main" id="{455DC195-EB60-4686-9C20-AB034E9027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537843"/>
            <a:ext cx="4275221" cy="2333829"/>
          </a:xfrm>
          <a:prstGeom prst="rect">
            <a:avLst/>
          </a:prstGeom>
        </p:spPr>
      </p:pic>
      <p:pic>
        <p:nvPicPr>
          <p:cNvPr id="25" name="Imagem 10">
            <a:extLst>
              <a:ext uri="{FF2B5EF4-FFF2-40B4-BE49-F238E27FC236}">
                <a16:creationId xmlns="" xmlns:a16="http://schemas.microsoft.com/office/drawing/2014/main" id="{B0A6A849-CFCD-416A-8309-E5062F233E2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18" b="-523"/>
          <a:stretch/>
        </p:blipFill>
        <p:spPr>
          <a:xfrm>
            <a:off x="143193" y="965751"/>
            <a:ext cx="3371453" cy="2590558"/>
          </a:xfrm>
          <a:prstGeom prst="rect">
            <a:avLst/>
          </a:prstGeom>
        </p:spPr>
      </p:pic>
      <p:pic>
        <p:nvPicPr>
          <p:cNvPr id="1026" name="Picture 2" descr="Capes divulga Edital para apoio de eventos científicos no Brasil -  Plataforma 9">
            <a:extLst>
              <a:ext uri="{FF2B5EF4-FFF2-40B4-BE49-F238E27FC236}">
                <a16:creationId xmlns="" xmlns:a16="http://schemas.microsoft.com/office/drawing/2014/main" id="{A8D85827-2213-45B4-BB77-9C1443C3F5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89852" y="965751"/>
            <a:ext cx="4158458" cy="2333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ntradas Zoo Aquarium de Madrid | Taquilla.com">
            <a:extLst>
              <a:ext uri="{FF2B5EF4-FFF2-40B4-BE49-F238E27FC236}">
                <a16:creationId xmlns="" xmlns:a16="http://schemas.microsoft.com/office/drawing/2014/main" id="{1F1855FA-43CC-4BE5-9264-A818AA37F7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98281" y="4955835"/>
            <a:ext cx="4341600" cy="1872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ison bison bison / Prairie bison in The Madrid Zoo Aquarium">
            <a:extLst>
              <a:ext uri="{FF2B5EF4-FFF2-40B4-BE49-F238E27FC236}">
                <a16:creationId xmlns="" xmlns:a16="http://schemas.microsoft.com/office/drawing/2014/main" id="{FEB8A3F4-5901-41ED-B901-7F650DAB1D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66780" y="2507225"/>
            <a:ext cx="3923072" cy="2812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Flag of Brazil - Wikipedia">
            <a:extLst>
              <a:ext uri="{FF2B5EF4-FFF2-40B4-BE49-F238E27FC236}">
                <a16:creationId xmlns="" xmlns:a16="http://schemas.microsoft.com/office/drawing/2014/main" id="{6134909A-0FA2-49E6-BE34-5947B76653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50224" y="1515153"/>
            <a:ext cx="1206480" cy="84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pain Sunday: The Flag (and the Pillars of Hercules) – Stuffed Eyes">
            <a:extLst>
              <a:ext uri="{FF2B5EF4-FFF2-40B4-BE49-F238E27FC236}">
                <a16:creationId xmlns="" xmlns:a16="http://schemas.microsoft.com/office/drawing/2014/main" id="{C58AAFA8-E848-4D0D-98F8-F96A1F13A9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29549" y="1556445"/>
            <a:ext cx="1206479" cy="803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Flags, Symbols &amp; Currency of Canada - World Atlas">
            <a:extLst>
              <a:ext uri="{FF2B5EF4-FFF2-40B4-BE49-F238E27FC236}">
                <a16:creationId xmlns="" xmlns:a16="http://schemas.microsoft.com/office/drawing/2014/main" id="{40C9F936-D786-436E-AC61-FEA90D88E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11952" y="1632155"/>
            <a:ext cx="1368601" cy="73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907F31F5-F3C9-4BCE-BFFD-527F2C029D26}"/>
              </a:ext>
            </a:extLst>
          </p:cNvPr>
          <p:cNvSpPr txBox="1"/>
          <p:nvPr/>
        </p:nvSpPr>
        <p:spPr>
          <a:xfrm>
            <a:off x="554907" y="245806"/>
            <a:ext cx="8736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Bison Research: Funding &amp; Collaborations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2A6F7C52-C630-42BA-9B33-63BA499E9D18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31661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402947B-EDD9-4450-A04B-C59AAA2253BB}"/>
              </a:ext>
            </a:extLst>
          </p:cNvPr>
          <p:cNvSpPr txBox="1"/>
          <p:nvPr/>
        </p:nvSpPr>
        <p:spPr>
          <a:xfrm>
            <a:off x="625248" y="335657"/>
            <a:ext cx="5069306" cy="46166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Yuri.Montanholi@lakelandcollege.ca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76FD0340-90CA-49D1-812A-46D74183507B}"/>
              </a:ext>
            </a:extLst>
          </p:cNvPr>
          <p:cNvSpPr/>
          <p:nvPr/>
        </p:nvSpPr>
        <p:spPr>
          <a:xfrm>
            <a:off x="665777" y="2423672"/>
            <a:ext cx="6098816" cy="40011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US" sz="2000" b="1" dirty="0"/>
              <a:t>https://www.researchgate.net/profile/Yuri_Montanholi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7311111F-EC53-4E8B-A981-4E76140196D8}"/>
              </a:ext>
            </a:extLst>
          </p:cNvPr>
          <p:cNvSpPr/>
          <p:nvPr/>
        </p:nvSpPr>
        <p:spPr>
          <a:xfrm>
            <a:off x="674904" y="4727928"/>
            <a:ext cx="6089689" cy="707886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US" sz="2400" b="1" dirty="0"/>
              <a:t>BOS TAURUS EFFICIENCY – YOUTUBE </a:t>
            </a:r>
            <a:r>
              <a:rPr lang="en-US" sz="1600" b="1" dirty="0"/>
              <a:t>https://www.youtube.com/channel/UCxgfkNgB4-YtJocTQwWpVZw</a:t>
            </a:r>
          </a:p>
        </p:txBody>
      </p:sp>
      <p:pic>
        <p:nvPicPr>
          <p:cNvPr id="14" name="Picture 4" descr="Image result for research gate logo">
            <a:extLst>
              <a:ext uri="{FF2B5EF4-FFF2-40B4-BE49-F238E27FC236}">
                <a16:creationId xmlns="" xmlns:a16="http://schemas.microsoft.com/office/drawing/2014/main" id="{A9B19DC0-CB91-420E-9E58-E44C8BC87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027" y="2985890"/>
            <a:ext cx="1349668" cy="1349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Image result for youtube logo">
            <a:extLst>
              <a:ext uri="{FF2B5EF4-FFF2-40B4-BE49-F238E27FC236}">
                <a16:creationId xmlns="" xmlns:a16="http://schemas.microsoft.com/office/drawing/2014/main" id="{5E42832F-E869-46E1-99F7-D28B2AB532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8198" y="5339732"/>
            <a:ext cx="1608113" cy="1608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Outline Email Icon. Line Mail Symbol For Website Design Stock Vector -  Illustration of open, information: 117149214">
            <a:extLst>
              <a:ext uri="{FF2B5EF4-FFF2-40B4-BE49-F238E27FC236}">
                <a16:creationId xmlns="" xmlns:a16="http://schemas.microsoft.com/office/drawing/2014/main" id="{E85F2FD6-108E-4149-B409-4934EBD325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2013" y="902651"/>
            <a:ext cx="1116116" cy="1160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A1BCD4FB-B568-4452-B942-A2B55901218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187134" y="856985"/>
            <a:ext cx="6857629" cy="5152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907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635B7D8-A587-4836-A77E-E0BB398B711F}"/>
              </a:ext>
            </a:extLst>
          </p:cNvPr>
          <p:cNvSpPr txBox="1"/>
          <p:nvPr/>
        </p:nvSpPr>
        <p:spPr>
          <a:xfrm>
            <a:off x="348573" y="963777"/>
            <a:ext cx="11494853" cy="2533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2B5335"/>
                </a:solidFill>
                <a:highlight>
                  <a:srgbClr val="FFFF00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R&amp;D on hard- and software to remote sense bison</a:t>
            </a:r>
            <a:r>
              <a:rPr lang="en-US" sz="2400" b="1" dirty="0">
                <a:solidFill>
                  <a:srgbClr val="2B53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​</a:t>
            </a:r>
          </a:p>
          <a:p>
            <a:pPr>
              <a:lnSpc>
                <a:spcPct val="150000"/>
              </a:lnSpc>
            </a:pPr>
            <a:endParaRPr lang="en-US" sz="500" b="1" dirty="0">
              <a:solidFill>
                <a:srgbClr val="2B533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2B5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"Tech-revamp" the existing "self-weighing" unit for bison​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2B5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Optimize sensing via imaging (IRED and visual)​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2B5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Assist </a:t>
            </a:r>
            <a:r>
              <a:rPr lang="en-US" sz="2400" b="1" dirty="0" err="1">
                <a:solidFill>
                  <a:srgbClr val="2B5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OneCup</a:t>
            </a:r>
            <a:r>
              <a:rPr lang="en-US" sz="2400" b="1" dirty="0">
                <a:solidFill>
                  <a:srgbClr val="2B5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AI and </a:t>
            </a:r>
            <a:r>
              <a:rPr lang="en-US" sz="2400" b="1" dirty="0" err="1">
                <a:solidFill>
                  <a:srgbClr val="2B5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AgSights</a:t>
            </a:r>
            <a:r>
              <a:rPr lang="en-US" sz="2400" b="1" dirty="0">
                <a:solidFill>
                  <a:srgbClr val="2B5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 blend their technologies</a:t>
            </a:r>
            <a:r>
              <a:rPr lang="en-US" sz="2400" b="1" dirty="0">
                <a:solidFill>
                  <a:srgbClr val="2B53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​</a:t>
            </a:r>
            <a:r>
              <a:rPr lang="en-US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​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6E00BE79-4596-4E9B-9230-E3CD1B09851F}"/>
              </a:ext>
            </a:extLst>
          </p:cNvPr>
          <p:cNvSpPr txBox="1"/>
          <p:nvPr/>
        </p:nvSpPr>
        <p:spPr>
          <a:xfrm>
            <a:off x="554907" y="245806"/>
            <a:ext cx="8736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Bison Research: Objectives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="" xmlns:a16="http://schemas.microsoft.com/office/drawing/2014/main" id="{521F1618-88F3-49BE-AAFF-BDAB82631E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60531" y="3496843"/>
            <a:ext cx="8066872" cy="3375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6BAC95D8-F6D9-420D-84DB-DC7D5D41E58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7625" y="54282"/>
            <a:ext cx="1146547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6129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2928</TotalTime>
  <Words>1254</Words>
  <Application>Microsoft Office PowerPoint</Application>
  <PresentationFormat>Widescreen</PresentationFormat>
  <Paragraphs>354</Paragraphs>
  <Slides>80</Slides>
  <Notes>31</Notes>
  <HiddenSlides>0</HiddenSlides>
  <MMClips>15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80</vt:i4>
      </vt:variant>
    </vt:vector>
  </HeadingPairs>
  <TitlesOfParts>
    <vt:vector size="92" baseType="lpstr">
      <vt:lpstr>Aileron Heavy</vt:lpstr>
      <vt:lpstr>Aileron Regular</vt:lpstr>
      <vt:lpstr>Aileron Regular Bold</vt:lpstr>
      <vt:lpstr>Arial</vt:lpstr>
      <vt:lpstr>Calibri</vt:lpstr>
      <vt:lpstr>Calibri Light</vt:lpstr>
      <vt:lpstr>Century Gothic</vt:lpstr>
      <vt:lpstr>ProximaNova</vt:lpstr>
      <vt:lpstr>Tahoma</vt:lpstr>
      <vt:lpstr>Verdana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Remote Technologies &amp; Bison Production</dc:title>
  <dc:creator>Walker Balan</dc:creator>
  <cp:lastModifiedBy>Jason Neal</cp:lastModifiedBy>
  <cp:revision>5</cp:revision>
  <dcterms:created xsi:type="dcterms:W3CDTF">2022-05-25T16:08:45Z</dcterms:created>
  <dcterms:modified xsi:type="dcterms:W3CDTF">2023-03-08T23:35:28Z</dcterms:modified>
</cp:coreProperties>
</file>